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bookmarkIdSeed="2">
  <p:sldMasterIdLst>
    <p:sldMasterId id="2147483648" r:id="rId1"/>
    <p:sldMasterId id="2147483649" r:id="rId2"/>
  </p:sldMasterIdLst>
  <p:notesMasterIdLst>
    <p:notesMasterId r:id="rId10"/>
  </p:notesMasterIdLst>
  <p:handoutMasterIdLst>
    <p:handoutMasterId r:id="rId11"/>
  </p:handoutMasterIdLst>
  <p:sldIdLst>
    <p:sldId id="257" r:id="rId3"/>
    <p:sldId id="591" r:id="rId4"/>
    <p:sldId id="592" r:id="rId5"/>
    <p:sldId id="593" r:id="rId6"/>
    <p:sldId id="594" r:id="rId7"/>
    <p:sldId id="596" r:id="rId8"/>
    <p:sldId id="595" r:id="rId9"/>
  </p:sldIdLst>
  <p:sldSz cx="9144000" cy="6858000" type="screen4x3"/>
  <p:notesSz cx="6858000" cy="9144000"/>
  <p:defaultTextStyle>
    <a:defPPr>
      <a:defRPr lang="en-GB"/>
    </a:defPPr>
    <a:lvl1pPr algn="l" defTabSz="449096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itchFamily="34" charset="0"/>
        <a:ea typeface="ＭＳ Ｐゴシック" pitchFamily="34" charset="-128"/>
        <a:cs typeface="+mn-cs"/>
      </a:defRPr>
    </a:lvl1pPr>
    <a:lvl2pPr marL="742674" indent="-285645" algn="l" defTabSz="449096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itchFamily="34" charset="0"/>
        <a:ea typeface="ＭＳ Ｐゴシック" pitchFamily="34" charset="-128"/>
        <a:cs typeface="+mn-cs"/>
      </a:defRPr>
    </a:lvl2pPr>
    <a:lvl3pPr marL="1142576" indent="-228515" algn="l" defTabSz="449096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itchFamily="34" charset="0"/>
        <a:ea typeface="ＭＳ Ｐゴシック" pitchFamily="34" charset="-128"/>
        <a:cs typeface="+mn-cs"/>
      </a:defRPr>
    </a:lvl3pPr>
    <a:lvl4pPr marL="1599605" indent="-228515" algn="l" defTabSz="449096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itchFamily="34" charset="0"/>
        <a:ea typeface="ＭＳ Ｐゴシック" pitchFamily="34" charset="-128"/>
        <a:cs typeface="+mn-cs"/>
      </a:defRPr>
    </a:lvl4pPr>
    <a:lvl5pPr marL="2056637" indent="-228515" algn="l" defTabSz="449096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itchFamily="34" charset="0"/>
        <a:ea typeface="ＭＳ Ｐゴシック" pitchFamily="34" charset="-128"/>
        <a:cs typeface="+mn-cs"/>
      </a:defRPr>
    </a:lvl5pPr>
    <a:lvl6pPr marL="2285151" algn="l" defTabSz="914059" rtl="0" eaLnBrk="1" latinLnBrk="0" hangingPunct="1">
      <a:defRPr kern="1200">
        <a:solidFill>
          <a:schemeClr val="bg1"/>
        </a:solidFill>
        <a:latin typeface="Arial" pitchFamily="34" charset="0"/>
        <a:ea typeface="ＭＳ Ｐゴシック" pitchFamily="34" charset="-128"/>
        <a:cs typeface="+mn-cs"/>
      </a:defRPr>
    </a:lvl6pPr>
    <a:lvl7pPr marL="2742181" algn="l" defTabSz="914059" rtl="0" eaLnBrk="1" latinLnBrk="0" hangingPunct="1">
      <a:defRPr kern="1200">
        <a:solidFill>
          <a:schemeClr val="bg1"/>
        </a:solidFill>
        <a:latin typeface="Arial" pitchFamily="34" charset="0"/>
        <a:ea typeface="ＭＳ Ｐゴシック" pitchFamily="34" charset="-128"/>
        <a:cs typeface="+mn-cs"/>
      </a:defRPr>
    </a:lvl7pPr>
    <a:lvl8pPr marL="3199211" algn="l" defTabSz="914059" rtl="0" eaLnBrk="1" latinLnBrk="0" hangingPunct="1">
      <a:defRPr kern="1200">
        <a:solidFill>
          <a:schemeClr val="bg1"/>
        </a:solidFill>
        <a:latin typeface="Arial" pitchFamily="34" charset="0"/>
        <a:ea typeface="ＭＳ Ｐゴシック" pitchFamily="34" charset="-128"/>
        <a:cs typeface="+mn-cs"/>
      </a:defRPr>
    </a:lvl8pPr>
    <a:lvl9pPr marL="3656241" algn="l" defTabSz="914059" rtl="0" eaLnBrk="1" latinLnBrk="0" hangingPunct="1">
      <a:defRPr kern="1200">
        <a:solidFill>
          <a:schemeClr val="bg1"/>
        </a:solidFill>
        <a:latin typeface="Arial" pitchFamily="34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ristine Selton" initials="CS" lastIdx="30" clrIdx="0"/>
  <p:cmAuthor id="2" name="BONNET Eric" initials="BE" lastIdx="1" clrIdx="1"/>
  <p:cmAuthor id="3" name="Sylvain" initials="S" lastIdx="2" clrIdx="2"/>
  <p:cmAuthor id="4" name="BERNARD CASTAN" initials="" lastIdx="2" clrIdx="3"/>
  <p:cmAuthor id="5" name="Rémy Gauzit" initials="" lastIdx="1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4B3C4"/>
    <a:srgbClr val="B2DCEB"/>
    <a:srgbClr val="2C7C9F"/>
    <a:srgbClr val="DBECF3"/>
    <a:srgbClr val="424242"/>
    <a:srgbClr val="66CCFF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Style clair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ABFCF23-3B69-468F-B69F-88F6DE6A72F2}" styleName="Style moyen 1 - Accentuation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4C1A8A3-306A-4EB7-A6B1-4F7E0EB9C5D6}" styleName="Style moyen 3 - Accentuation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16D9F66E-5EB9-4882-86FB-DCBF35E3C3E4}" styleName="Style moyen 4 - Accentuation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AF606853-7671-496A-8E4F-DF71F8EC918B}" styleName="Style foncé 1 - Accentuation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Style foncé 2 - Accentuation 5/Accentuation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E25E649-3F16-4E02-A733-19D2CDBF48F0}" styleName="Style moyen 3 - Accentuation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B344D84-9AFB-497E-A393-DC336BA19D2E}" styleName="Style moyen 3 - Accentuation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Style moyen 4 - Accentuation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22838BEF-8BB2-4498-84A7-C5851F593DF1}" styleName="Style moyen 4 - Accentuation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A107856-5554-42FB-B03E-39F5DBC370BA}" styleName="Style moyen 4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356" autoAdjust="0"/>
    <p:restoredTop sz="95018" autoAdjust="0"/>
  </p:normalViewPr>
  <p:slideViewPr>
    <p:cSldViewPr>
      <p:cViewPr varScale="1">
        <p:scale>
          <a:sx n="52" d="100"/>
          <a:sy n="52" d="100"/>
        </p:scale>
        <p:origin x="1110" y="7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50" d="100"/>
        <a:sy n="150" d="100"/>
      </p:scale>
      <p:origin x="0" y="36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51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endParaRPr lang="fr-FR"/>
          </a:p>
        </p:txBody>
      </p:sp>
      <p:sp>
        <p:nvSpPr>
          <p:cNvPr id="1048852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3B8A98A-D98B-4F15-832B-94AE7AFC6B6D}" type="datetimeFigureOut">
              <a:rPr lang="fr-FR" altLang="fr-FR"/>
              <a:pPr/>
              <a:t>20/03/2026</a:t>
            </a:fld>
            <a:endParaRPr lang="fr-FR" altLang="fr-FR"/>
          </a:p>
        </p:txBody>
      </p:sp>
      <p:sp>
        <p:nvSpPr>
          <p:cNvPr id="1048853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endParaRPr lang="fr-FR"/>
          </a:p>
        </p:txBody>
      </p:sp>
      <p:sp>
        <p:nvSpPr>
          <p:cNvPr id="1048854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431206B-1D26-42C7-B32B-FCE615378753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544258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49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0" y="695325"/>
            <a:ext cx="0" cy="0"/>
          </a:xfrm>
          <a:prstGeom prst="rect">
            <a:avLst/>
          </a:prstGeom>
          <a:noFill/>
          <a:ln>
            <a:noFill/>
          </a:ln>
        </p:spPr>
      </p:sp>
      <p:sp>
        <p:nvSpPr>
          <p:cNvPr id="10488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32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9806144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096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pitchFamily="34" charset="-128"/>
        <a:cs typeface="ＭＳ Ｐゴシック" charset="0"/>
      </a:defRPr>
    </a:lvl1pPr>
    <a:lvl2pPr marL="742674" indent="-285645" algn="l" defTabSz="449096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pitchFamily="34" charset="-128"/>
        <a:cs typeface="+mn-cs"/>
      </a:defRPr>
    </a:lvl2pPr>
    <a:lvl3pPr marL="1142576" indent="-228515" algn="l" defTabSz="449096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pitchFamily="34" charset="-128"/>
        <a:cs typeface="+mn-cs"/>
      </a:defRPr>
    </a:lvl3pPr>
    <a:lvl4pPr marL="1599605" indent="-228515" algn="l" defTabSz="449096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pitchFamily="34" charset="-128"/>
        <a:cs typeface="+mn-cs"/>
      </a:defRPr>
    </a:lvl4pPr>
    <a:lvl5pPr marL="2056637" indent="-228515" algn="l" defTabSz="449096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pitchFamily="34" charset="-128"/>
        <a:cs typeface="+mn-cs"/>
      </a:defRPr>
    </a:lvl5pPr>
    <a:lvl6pPr marL="2285151" algn="l" defTabSz="91405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181" algn="l" defTabSz="91405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211" algn="l" defTabSz="91405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241" algn="l" defTabSz="91405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0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611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080827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0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611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326710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0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611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995334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0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611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843202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0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611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65812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0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611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811836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77" name="Titr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1048778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0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1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1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2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2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1048779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FA78D-B913-4C5D-96AD-B6296D34E140}" type="datetimeFigureOut">
              <a:rPr lang="fr-FR" altLang="fr-FR"/>
              <a:pPr/>
              <a:t>20/03/2026</a:t>
            </a:fld>
            <a:endParaRPr lang="fr-FR" altLang="fr-FR"/>
          </a:p>
        </p:txBody>
      </p:sp>
      <p:sp>
        <p:nvSpPr>
          <p:cNvPr id="1048780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48781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643DE-7926-41F2-A5BE-F8861B37D898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93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1048794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04879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0DFE8-7CA3-42A0-A5D8-4D8A79521168}" type="datetimeFigureOut">
              <a:rPr lang="fr-FR" altLang="fr-FR"/>
              <a:pPr/>
              <a:t>20/03/2026</a:t>
            </a:fld>
            <a:endParaRPr lang="fr-FR" altLang="fr-FR"/>
          </a:p>
        </p:txBody>
      </p:sp>
      <p:sp>
        <p:nvSpPr>
          <p:cNvPr id="104879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4879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2D5C5-56ED-4889-9EE1-793C1D951D91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69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et modifiez le titre</a:t>
            </a:r>
          </a:p>
        </p:txBody>
      </p:sp>
      <p:sp>
        <p:nvSpPr>
          <p:cNvPr id="1048770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048771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F7EBF-6218-4B3C-A443-A303A3572A6A}" type="datetimeFigureOut">
              <a:rPr lang="fr-FR" altLang="fr-FR"/>
              <a:pPr/>
              <a:t>20/03/2026</a:t>
            </a:fld>
            <a:endParaRPr lang="fr-FR" altLang="fr-FR"/>
          </a:p>
        </p:txBody>
      </p:sp>
      <p:sp>
        <p:nvSpPr>
          <p:cNvPr id="1048772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48773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4767A-15DD-4C03-95CC-7AB54C5D5AA4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1048582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</a:lvl1pPr>
            <a:lvl2pPr marL="457029" indent="0" algn="ctr">
              <a:buNone/>
            </a:lvl2pPr>
            <a:lvl3pPr marL="914059" indent="0" algn="ctr">
              <a:buNone/>
            </a:lvl3pPr>
            <a:lvl4pPr marL="1371090" indent="0" algn="ctr">
              <a:buNone/>
            </a:lvl4pPr>
            <a:lvl5pPr marL="1828120" indent="0" algn="ctr">
              <a:buNone/>
            </a:lvl5pPr>
            <a:lvl6pPr marL="2285151" indent="0" algn="ctr">
              <a:buNone/>
            </a:lvl6pPr>
            <a:lvl7pPr marL="2742181" indent="0" algn="ctr">
              <a:buNone/>
            </a:lvl7pPr>
            <a:lvl8pPr marL="3199211" indent="0" algn="ctr">
              <a:buNone/>
            </a:lvl8pPr>
            <a:lvl9pPr marL="3656241" indent="0" algn="ctr">
              <a:buNone/>
            </a:lvl9pPr>
          </a:lstStyle>
          <a:p>
            <a:r>
              <a:rPr lang="en-US"/>
              <a:t>Click to edit Master subtitle style</a:t>
            </a:r>
            <a:endParaRPr lang="ru-RU"/>
          </a:p>
        </p:txBody>
      </p:sp>
      <p:sp>
        <p:nvSpPr>
          <p:cNvPr id="1048583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48584" name="Rectangle 5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/>
          <a:p>
            <a:r>
              <a:rPr lang="en-US" altLang="fr-FR"/>
              <a:t>Synthèse réalisée par la  SPILF</a:t>
            </a:r>
          </a:p>
          <a:p>
            <a:endParaRPr lang="en-US" altLang="fr-FR"/>
          </a:p>
        </p:txBody>
      </p:sp>
      <p:sp>
        <p:nvSpPr>
          <p:cNvPr id="1048585" name="Rectangle 6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/>
          <a:p>
            <a:fld id="{42F6FFD9-7142-474F-AD77-0502B18F347E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9" name="Title 1"/>
          <p:cNvSpPr>
            <a:spLocks noGrp="1"/>
          </p:cNvSpPr>
          <p:nvPr>
            <p:ph type="title"/>
          </p:nvPr>
        </p:nvSpPr>
        <p:spPr>
          <a:xfrm>
            <a:off x="549275" y="137398"/>
            <a:ext cx="8040688" cy="936104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ru-RU" dirty="0"/>
          </a:p>
        </p:txBody>
      </p:sp>
      <p:sp>
        <p:nvSpPr>
          <p:cNvPr id="1048590" name="Content Placeholder 2"/>
          <p:cNvSpPr>
            <a:spLocks noGrp="1"/>
          </p:cNvSpPr>
          <p:nvPr>
            <p:ph idx="1"/>
          </p:nvPr>
        </p:nvSpPr>
        <p:spPr>
          <a:xfrm>
            <a:off x="549275" y="1268761"/>
            <a:ext cx="8040688" cy="467325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1048591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48592" name="Rectangle 6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/>
          <a:p>
            <a:fld id="{C7C3D655-8021-4EAC-BD55-E7A10A9A1F6C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39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1048840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029" indent="0">
              <a:buNone/>
              <a:defRPr sz="1800"/>
            </a:lvl2pPr>
            <a:lvl3pPr marL="914059" indent="0">
              <a:buNone/>
              <a:defRPr sz="1600"/>
            </a:lvl3pPr>
            <a:lvl4pPr marL="1371090" indent="0">
              <a:buNone/>
              <a:defRPr sz="1400"/>
            </a:lvl4pPr>
            <a:lvl5pPr marL="1828120" indent="0">
              <a:buNone/>
              <a:defRPr sz="1400"/>
            </a:lvl5pPr>
            <a:lvl6pPr marL="2285151" indent="0">
              <a:buNone/>
              <a:defRPr sz="1400"/>
            </a:lvl6pPr>
            <a:lvl7pPr marL="2742181" indent="0">
              <a:buNone/>
              <a:defRPr sz="1400"/>
            </a:lvl7pPr>
            <a:lvl8pPr marL="3199211" indent="0">
              <a:buNone/>
              <a:defRPr sz="1400"/>
            </a:lvl8pPr>
            <a:lvl9pPr marL="3656241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841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48842" name="Rectangle 5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/>
          <a:p>
            <a:r>
              <a:rPr lang="en-US" altLang="fr-FR"/>
              <a:t>Synthèse réalisée par la  SPILF</a:t>
            </a:r>
          </a:p>
          <a:p>
            <a:endParaRPr lang="en-US" altLang="fr-FR"/>
          </a:p>
        </p:txBody>
      </p:sp>
      <p:sp>
        <p:nvSpPr>
          <p:cNvPr id="1048843" name="Rectangle 6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/>
          <a:p>
            <a:fld id="{F1DDBFA9-528D-4173-AF06-0137C2F50C92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0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1048805" name="Content Placeholder 2"/>
          <p:cNvSpPr>
            <a:spLocks noGrp="1"/>
          </p:cNvSpPr>
          <p:nvPr>
            <p:ph sz="half" idx="1"/>
          </p:nvPr>
        </p:nvSpPr>
        <p:spPr>
          <a:xfrm>
            <a:off x="549278" y="1600203"/>
            <a:ext cx="3943350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1048806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0203"/>
            <a:ext cx="3944938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1048807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48808" name="Rectangle 5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/>
          <a:p>
            <a:r>
              <a:rPr lang="en-US" altLang="fr-FR"/>
              <a:t>Synthèse réalisée par la  SPILF</a:t>
            </a:r>
          </a:p>
          <a:p>
            <a:endParaRPr lang="en-US" altLang="fr-FR"/>
          </a:p>
        </p:txBody>
      </p:sp>
      <p:sp>
        <p:nvSpPr>
          <p:cNvPr id="1048809" name="Rectangle 6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/>
          <a:p>
            <a:fld id="{91A516D7-CD86-4EE6-934A-07664D1A4C48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2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1048821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29" indent="0">
              <a:buNone/>
              <a:defRPr sz="2000" b="1"/>
            </a:lvl2pPr>
            <a:lvl3pPr marL="914059" indent="0">
              <a:buNone/>
              <a:defRPr sz="1800" b="1"/>
            </a:lvl3pPr>
            <a:lvl4pPr marL="1371090" indent="0">
              <a:buNone/>
              <a:defRPr sz="1600" b="1"/>
            </a:lvl4pPr>
            <a:lvl5pPr marL="1828120" indent="0">
              <a:buNone/>
              <a:defRPr sz="1600" b="1"/>
            </a:lvl5pPr>
            <a:lvl6pPr marL="2285151" indent="0">
              <a:buNone/>
              <a:defRPr sz="1600" b="1"/>
            </a:lvl6pPr>
            <a:lvl7pPr marL="2742181" indent="0">
              <a:buNone/>
              <a:defRPr sz="1600" b="1"/>
            </a:lvl7pPr>
            <a:lvl8pPr marL="3199211" indent="0">
              <a:buNone/>
              <a:defRPr sz="1600" b="1"/>
            </a:lvl8pPr>
            <a:lvl9pPr marL="3656241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822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6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1048823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29" indent="0">
              <a:buNone/>
              <a:defRPr sz="2000" b="1"/>
            </a:lvl2pPr>
            <a:lvl3pPr marL="914059" indent="0">
              <a:buNone/>
              <a:defRPr sz="1800" b="1"/>
            </a:lvl3pPr>
            <a:lvl4pPr marL="1371090" indent="0">
              <a:buNone/>
              <a:defRPr sz="1600" b="1"/>
            </a:lvl4pPr>
            <a:lvl5pPr marL="1828120" indent="0">
              <a:buNone/>
              <a:defRPr sz="1600" b="1"/>
            </a:lvl5pPr>
            <a:lvl6pPr marL="2285151" indent="0">
              <a:buNone/>
              <a:defRPr sz="1600" b="1"/>
            </a:lvl6pPr>
            <a:lvl7pPr marL="2742181" indent="0">
              <a:buNone/>
              <a:defRPr sz="1600" b="1"/>
            </a:lvl7pPr>
            <a:lvl8pPr marL="3199211" indent="0">
              <a:buNone/>
              <a:defRPr sz="1600" b="1"/>
            </a:lvl8pPr>
            <a:lvl9pPr marL="3656241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824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6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1048825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48826" name="Rectangle 5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/>
          <a:p>
            <a:r>
              <a:rPr lang="en-US" altLang="fr-FR"/>
              <a:t>Synthèse réalisée par la  SPILF</a:t>
            </a:r>
          </a:p>
          <a:p>
            <a:endParaRPr lang="en-US" altLang="fr-FR"/>
          </a:p>
        </p:txBody>
      </p:sp>
      <p:sp>
        <p:nvSpPr>
          <p:cNvPr id="1048827" name="Rectangle 6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/>
          <a:p>
            <a:fld id="{C5E5F5B5-72DE-4B6F-A441-FB219A3C47E7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1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1048817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48818" name="Rectangle 5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/>
          <a:p>
            <a:r>
              <a:rPr lang="en-US" altLang="fr-FR"/>
              <a:t>Synthèse réalisée par la  SPILF</a:t>
            </a:r>
          </a:p>
          <a:p>
            <a:endParaRPr lang="en-US" altLang="fr-FR"/>
          </a:p>
        </p:txBody>
      </p:sp>
      <p:sp>
        <p:nvSpPr>
          <p:cNvPr id="1048819" name="Rectangle 6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/>
          <a:p>
            <a:fld id="{BFA855A6-13A9-4C14-9737-18E02B13C715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2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48653" name="Rectangle 5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/>
          <a:p>
            <a:r>
              <a:rPr lang="en-US" altLang="fr-FR"/>
              <a:t>Synthèse réalisée par la  SPILF</a:t>
            </a:r>
          </a:p>
          <a:p>
            <a:endParaRPr lang="en-US" altLang="fr-FR"/>
          </a:p>
        </p:txBody>
      </p:sp>
      <p:sp>
        <p:nvSpPr>
          <p:cNvPr id="1048654" name="Rectangle 6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/>
          <a:p>
            <a:fld id="{B5A1FD75-A237-443F-A54A-2AF66F85D4EA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10" name="Title 1"/>
          <p:cNvSpPr>
            <a:spLocks noGrp="1"/>
          </p:cNvSpPr>
          <p:nvPr>
            <p:ph type="title"/>
          </p:nvPr>
        </p:nvSpPr>
        <p:spPr>
          <a:xfrm>
            <a:off x="457203" y="273051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1048811" name="Content Placeholder 2"/>
          <p:cNvSpPr>
            <a:spLocks noGrp="1"/>
          </p:cNvSpPr>
          <p:nvPr>
            <p:ph idx="1"/>
          </p:nvPr>
        </p:nvSpPr>
        <p:spPr>
          <a:xfrm>
            <a:off x="3575052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1048812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029" indent="0">
              <a:buNone/>
              <a:defRPr sz="1200"/>
            </a:lvl2pPr>
            <a:lvl3pPr marL="914059" indent="0">
              <a:buNone/>
              <a:defRPr sz="1000"/>
            </a:lvl3pPr>
            <a:lvl4pPr marL="1371090" indent="0">
              <a:buNone/>
              <a:defRPr sz="900"/>
            </a:lvl4pPr>
            <a:lvl5pPr marL="1828120" indent="0">
              <a:buNone/>
              <a:defRPr sz="900"/>
            </a:lvl5pPr>
            <a:lvl6pPr marL="2285151" indent="0">
              <a:buNone/>
              <a:defRPr sz="900"/>
            </a:lvl6pPr>
            <a:lvl7pPr marL="2742181" indent="0">
              <a:buNone/>
              <a:defRPr sz="900"/>
            </a:lvl7pPr>
            <a:lvl8pPr marL="3199211" indent="0">
              <a:buNone/>
              <a:defRPr sz="900"/>
            </a:lvl8pPr>
            <a:lvl9pPr marL="3656241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813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48814" name="Rectangle 5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/>
          <a:p>
            <a:r>
              <a:rPr lang="en-US" altLang="fr-FR"/>
              <a:t>Synthèse réalisée par la  SPILF</a:t>
            </a:r>
          </a:p>
          <a:p>
            <a:endParaRPr lang="en-US" altLang="fr-FR"/>
          </a:p>
        </p:txBody>
      </p:sp>
      <p:sp>
        <p:nvSpPr>
          <p:cNvPr id="1048815" name="Rectangle 6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/>
          <a:p>
            <a:fld id="{F96460C4-3C30-416F-A182-00414182C611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5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104875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04875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8DC52-D453-4A3A-B19D-5EFED54C32B9}" type="datetimeFigureOut">
              <a:rPr lang="fr-FR" altLang="fr-FR"/>
              <a:pPr/>
              <a:t>20/03/2026</a:t>
            </a:fld>
            <a:endParaRPr lang="fr-FR" altLang="fr-FR"/>
          </a:p>
        </p:txBody>
      </p:sp>
      <p:sp>
        <p:nvSpPr>
          <p:cNvPr id="104875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4875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DC3E2-19DF-4E88-B47F-8DDE9FA3A672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33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1048834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029" indent="0">
              <a:buNone/>
              <a:defRPr sz="2800"/>
            </a:lvl2pPr>
            <a:lvl3pPr marL="914059" indent="0">
              <a:buNone/>
              <a:defRPr sz="2400"/>
            </a:lvl3pPr>
            <a:lvl4pPr marL="1371090" indent="0">
              <a:buNone/>
              <a:defRPr sz="2000"/>
            </a:lvl4pPr>
            <a:lvl5pPr marL="1828120" indent="0">
              <a:buNone/>
              <a:defRPr sz="2000"/>
            </a:lvl5pPr>
            <a:lvl6pPr marL="2285151" indent="0">
              <a:buNone/>
              <a:defRPr sz="2000"/>
            </a:lvl6pPr>
            <a:lvl7pPr marL="2742181" indent="0">
              <a:buNone/>
              <a:defRPr sz="2000"/>
            </a:lvl7pPr>
            <a:lvl8pPr marL="3199211" indent="0">
              <a:buNone/>
              <a:defRPr sz="2000"/>
            </a:lvl8pPr>
            <a:lvl9pPr marL="3656241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1048835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029" indent="0">
              <a:buNone/>
              <a:defRPr sz="1200"/>
            </a:lvl2pPr>
            <a:lvl3pPr marL="914059" indent="0">
              <a:buNone/>
              <a:defRPr sz="1000"/>
            </a:lvl3pPr>
            <a:lvl4pPr marL="1371090" indent="0">
              <a:buNone/>
              <a:defRPr sz="900"/>
            </a:lvl4pPr>
            <a:lvl5pPr marL="1828120" indent="0">
              <a:buNone/>
              <a:defRPr sz="900"/>
            </a:lvl5pPr>
            <a:lvl6pPr marL="2285151" indent="0">
              <a:buNone/>
              <a:defRPr sz="900"/>
            </a:lvl6pPr>
            <a:lvl7pPr marL="2742181" indent="0">
              <a:buNone/>
              <a:defRPr sz="900"/>
            </a:lvl7pPr>
            <a:lvl8pPr marL="3199211" indent="0">
              <a:buNone/>
              <a:defRPr sz="900"/>
            </a:lvl8pPr>
            <a:lvl9pPr marL="3656241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836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48837" name="Rectangle 5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/>
          <a:p>
            <a:r>
              <a:rPr lang="en-US" altLang="fr-FR"/>
              <a:t>Synthèse réalisée par la  SPILF</a:t>
            </a:r>
          </a:p>
          <a:p>
            <a:endParaRPr lang="en-US" altLang="fr-FR"/>
          </a:p>
        </p:txBody>
      </p:sp>
      <p:sp>
        <p:nvSpPr>
          <p:cNvPr id="1048838" name="Rectangle 6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/>
          <a:p>
            <a:fld id="{E4BE3652-3289-4D10-9E27-D075E1EB3BDD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2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1048829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1048830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48831" name="Rectangle 5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/>
          <a:p>
            <a:r>
              <a:rPr lang="en-US" altLang="fr-FR"/>
              <a:t>Synthèse réalisée par la  SPILF</a:t>
            </a:r>
          </a:p>
          <a:p>
            <a:endParaRPr lang="en-US" altLang="fr-FR"/>
          </a:p>
        </p:txBody>
      </p:sp>
      <p:sp>
        <p:nvSpPr>
          <p:cNvPr id="1048832" name="Rectangle 6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/>
          <a:p>
            <a:fld id="{AF73607F-1AB6-49CB-8D1B-4CCF23C48B9E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44" name="Vertical Title 1"/>
          <p:cNvSpPr>
            <a:spLocks noGrp="1"/>
          </p:cNvSpPr>
          <p:nvPr>
            <p:ph type="title" orient="vert"/>
          </p:nvPr>
        </p:nvSpPr>
        <p:spPr>
          <a:xfrm>
            <a:off x="6580191" y="-50797"/>
            <a:ext cx="2009775" cy="59928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1048845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8" y="-50797"/>
            <a:ext cx="5878513" cy="59928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1048846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48847" name="Rectangle 5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/>
          <a:p>
            <a:r>
              <a:rPr lang="en-US" altLang="fr-FR"/>
              <a:t>Synthèse réalisée par la  SPILF</a:t>
            </a:r>
          </a:p>
          <a:p>
            <a:endParaRPr lang="en-US" altLang="fr-FR"/>
          </a:p>
        </p:txBody>
      </p:sp>
      <p:sp>
        <p:nvSpPr>
          <p:cNvPr id="1048848" name="Rectangle 6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/>
          <a:p>
            <a:fld id="{6C072E1E-38DA-4EAB-AFAE-293893847EBB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88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1048789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02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05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09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1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15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18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21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24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48790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02444-8FE4-4458-B7C8-805600567131}" type="datetimeFigureOut">
              <a:rPr lang="fr-FR" altLang="fr-FR"/>
              <a:pPr/>
              <a:t>20/03/2026</a:t>
            </a:fld>
            <a:endParaRPr lang="fr-FR" altLang="fr-FR"/>
          </a:p>
        </p:txBody>
      </p:sp>
      <p:sp>
        <p:nvSpPr>
          <p:cNvPr id="1048791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48792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F4B9F-D631-47DC-96F3-E9CD63022A1D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4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1048747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048748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048749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BCF39-6C02-43CD-8EAA-3E1FCCCF964A}" type="datetimeFigureOut">
              <a:rPr lang="fr-FR" altLang="fr-FR"/>
              <a:pPr/>
              <a:t>20/03/2026</a:t>
            </a:fld>
            <a:endParaRPr lang="fr-FR" altLang="fr-FR"/>
          </a:p>
        </p:txBody>
      </p:sp>
      <p:sp>
        <p:nvSpPr>
          <p:cNvPr id="1048750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48751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8F34E-2398-4D41-9EB6-BD35490572E5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57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1048758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29" indent="0">
              <a:buNone/>
              <a:defRPr sz="2000" b="1"/>
            </a:lvl2pPr>
            <a:lvl3pPr marL="914059" indent="0">
              <a:buNone/>
              <a:defRPr sz="1800" b="1"/>
            </a:lvl3pPr>
            <a:lvl4pPr marL="1371090" indent="0">
              <a:buNone/>
              <a:defRPr sz="1600" b="1"/>
            </a:lvl4pPr>
            <a:lvl5pPr marL="1828120" indent="0">
              <a:buNone/>
              <a:defRPr sz="1600" b="1"/>
            </a:lvl5pPr>
            <a:lvl6pPr marL="2285151" indent="0">
              <a:buNone/>
              <a:defRPr sz="1600" b="1"/>
            </a:lvl6pPr>
            <a:lvl7pPr marL="2742181" indent="0">
              <a:buNone/>
              <a:defRPr sz="1600" b="1"/>
            </a:lvl7pPr>
            <a:lvl8pPr marL="3199211" indent="0">
              <a:buNone/>
              <a:defRPr sz="1600" b="1"/>
            </a:lvl8pPr>
            <a:lvl9pPr marL="3656241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48759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6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048760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29" indent="0">
              <a:buNone/>
              <a:defRPr sz="2000" b="1"/>
            </a:lvl2pPr>
            <a:lvl3pPr marL="914059" indent="0">
              <a:buNone/>
              <a:defRPr sz="1800" b="1"/>
            </a:lvl3pPr>
            <a:lvl4pPr marL="1371090" indent="0">
              <a:buNone/>
              <a:defRPr sz="1600" b="1"/>
            </a:lvl4pPr>
            <a:lvl5pPr marL="1828120" indent="0">
              <a:buNone/>
              <a:defRPr sz="1600" b="1"/>
            </a:lvl5pPr>
            <a:lvl6pPr marL="2285151" indent="0">
              <a:buNone/>
              <a:defRPr sz="1600" b="1"/>
            </a:lvl6pPr>
            <a:lvl7pPr marL="2742181" indent="0">
              <a:buNone/>
              <a:defRPr sz="1600" b="1"/>
            </a:lvl7pPr>
            <a:lvl8pPr marL="3199211" indent="0">
              <a:buNone/>
              <a:defRPr sz="1600" b="1"/>
            </a:lvl8pPr>
            <a:lvl9pPr marL="3656241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48761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6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04876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F859-15CF-42D3-927B-10E238AF0267}" type="datetimeFigureOut">
              <a:rPr lang="fr-FR" altLang="fr-FR"/>
              <a:pPr/>
              <a:t>20/03/2026</a:t>
            </a:fld>
            <a:endParaRPr lang="fr-FR" altLang="fr-FR"/>
          </a:p>
        </p:txBody>
      </p:sp>
      <p:sp>
        <p:nvSpPr>
          <p:cNvPr id="104876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4876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010A8-75FF-4667-92EE-975B0C4355BE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65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1048766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837F8-61C3-4B1C-AF4E-986498792F24}" type="datetimeFigureOut">
              <a:rPr lang="fr-FR" altLang="fr-FR"/>
              <a:pPr/>
              <a:t>20/03/2026</a:t>
            </a:fld>
            <a:endParaRPr lang="fr-FR" altLang="fr-FR"/>
          </a:p>
        </p:txBody>
      </p:sp>
      <p:sp>
        <p:nvSpPr>
          <p:cNvPr id="1048767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48768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4649B-28F1-48B7-B8CF-883EEE0070F9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7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ED62A-D5BA-4195-9ECD-C9EC48AC3B61}" type="datetimeFigureOut">
              <a:rPr lang="fr-FR" altLang="fr-FR"/>
              <a:pPr/>
              <a:t>20/03/2026</a:t>
            </a:fld>
            <a:endParaRPr lang="fr-FR" altLang="fr-FR"/>
          </a:p>
        </p:txBody>
      </p:sp>
      <p:sp>
        <p:nvSpPr>
          <p:cNvPr id="104877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4877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990F0-2A18-441E-B63F-71DB2A8B8370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98" name="Titre 1"/>
          <p:cNvSpPr>
            <a:spLocks noGrp="1"/>
          </p:cNvSpPr>
          <p:nvPr>
            <p:ph type="title"/>
          </p:nvPr>
        </p:nvSpPr>
        <p:spPr>
          <a:xfrm>
            <a:off x="457203" y="273051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1048799" name="Espace réservé du contenu 2"/>
          <p:cNvSpPr>
            <a:spLocks noGrp="1"/>
          </p:cNvSpPr>
          <p:nvPr>
            <p:ph idx="1"/>
          </p:nvPr>
        </p:nvSpPr>
        <p:spPr>
          <a:xfrm>
            <a:off x="3575052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048800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3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029" indent="0">
              <a:buNone/>
              <a:defRPr sz="1200"/>
            </a:lvl2pPr>
            <a:lvl3pPr marL="914059" indent="0">
              <a:buNone/>
              <a:defRPr sz="1000"/>
            </a:lvl3pPr>
            <a:lvl4pPr marL="1371090" indent="0">
              <a:buNone/>
              <a:defRPr sz="900"/>
            </a:lvl4pPr>
            <a:lvl5pPr marL="1828120" indent="0">
              <a:buNone/>
              <a:defRPr sz="900"/>
            </a:lvl5pPr>
            <a:lvl6pPr marL="2285151" indent="0">
              <a:buNone/>
              <a:defRPr sz="900"/>
            </a:lvl6pPr>
            <a:lvl7pPr marL="2742181" indent="0">
              <a:buNone/>
              <a:defRPr sz="900"/>
            </a:lvl7pPr>
            <a:lvl8pPr marL="3199211" indent="0">
              <a:buNone/>
              <a:defRPr sz="900"/>
            </a:lvl8pPr>
            <a:lvl9pPr marL="3656241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48801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6F6CA-572D-426C-AFE8-8DC3B1E3B608}" type="datetimeFigureOut">
              <a:rPr lang="fr-FR" altLang="fr-FR"/>
              <a:pPr/>
              <a:t>20/03/2026</a:t>
            </a:fld>
            <a:endParaRPr lang="fr-FR" altLang="fr-FR"/>
          </a:p>
        </p:txBody>
      </p:sp>
      <p:sp>
        <p:nvSpPr>
          <p:cNvPr id="1048802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48803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08CBB-0B79-4A66-A092-8513CD2CDD99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8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104878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029" indent="0">
              <a:buNone/>
              <a:defRPr sz="2800"/>
            </a:lvl2pPr>
            <a:lvl3pPr marL="914059" indent="0">
              <a:buNone/>
              <a:defRPr sz="2400"/>
            </a:lvl3pPr>
            <a:lvl4pPr marL="1371090" indent="0">
              <a:buNone/>
              <a:defRPr sz="2000"/>
            </a:lvl4pPr>
            <a:lvl5pPr marL="1828120" indent="0">
              <a:buNone/>
              <a:defRPr sz="2000"/>
            </a:lvl5pPr>
            <a:lvl6pPr marL="2285151" indent="0">
              <a:buNone/>
              <a:defRPr sz="2000"/>
            </a:lvl6pPr>
            <a:lvl7pPr marL="2742181" indent="0">
              <a:buNone/>
              <a:defRPr sz="2000"/>
            </a:lvl7pPr>
            <a:lvl8pPr marL="3199211" indent="0">
              <a:buNone/>
              <a:defRPr sz="2000"/>
            </a:lvl8pPr>
            <a:lvl9pPr marL="3656241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104878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029" indent="0">
              <a:buNone/>
              <a:defRPr sz="1200"/>
            </a:lvl2pPr>
            <a:lvl3pPr marL="914059" indent="0">
              <a:buNone/>
              <a:defRPr sz="1000"/>
            </a:lvl3pPr>
            <a:lvl4pPr marL="1371090" indent="0">
              <a:buNone/>
              <a:defRPr sz="900"/>
            </a:lvl4pPr>
            <a:lvl5pPr marL="1828120" indent="0">
              <a:buNone/>
              <a:defRPr sz="900"/>
            </a:lvl5pPr>
            <a:lvl6pPr marL="2285151" indent="0">
              <a:buNone/>
              <a:defRPr sz="900"/>
            </a:lvl6pPr>
            <a:lvl7pPr marL="2742181" indent="0">
              <a:buNone/>
              <a:defRPr sz="900"/>
            </a:lvl7pPr>
            <a:lvl8pPr marL="3199211" indent="0">
              <a:buNone/>
              <a:defRPr sz="900"/>
            </a:lvl8pPr>
            <a:lvl9pPr marL="3656241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4878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0E82A-2D15-4354-9858-96DE8968921E}" type="datetimeFigureOut">
              <a:rPr lang="fr-FR" altLang="fr-FR"/>
              <a:pPr/>
              <a:t>20/03/2026</a:t>
            </a:fld>
            <a:endParaRPr lang="fr-FR" altLang="fr-FR"/>
          </a:p>
        </p:txBody>
      </p:sp>
      <p:sp>
        <p:nvSpPr>
          <p:cNvPr id="104878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4878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3096F-E36E-4F62-A7AE-66175E00F149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41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07" tIns="45704" rIns="91407" bIns="4570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et modifiez le titre</a:t>
            </a:r>
          </a:p>
        </p:txBody>
      </p:sp>
      <p:sp>
        <p:nvSpPr>
          <p:cNvPr id="1048742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07" tIns="45704" rIns="91407" bIns="4570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1048743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wrap="square" lIns="91407" tIns="45704" rIns="91407" bIns="45704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fld id="{03F687D2-13A6-4254-9E62-27E921EBC6B4}" type="datetimeFigureOut">
              <a:rPr lang="fr-FR" altLang="fr-FR"/>
              <a:pPr/>
              <a:t>20/03/2026</a:t>
            </a:fld>
            <a:endParaRPr lang="fr-FR" altLang="fr-FR"/>
          </a:p>
        </p:txBody>
      </p:sp>
      <p:sp>
        <p:nvSpPr>
          <p:cNvPr id="1048744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wrap="square" lIns="91407" tIns="45704" rIns="91407" bIns="45704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endParaRPr lang="fr-FR"/>
          </a:p>
        </p:txBody>
      </p:sp>
      <p:sp>
        <p:nvSpPr>
          <p:cNvPr id="1048745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wrap="square" lIns="91407" tIns="45704" rIns="91407" bIns="45704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E4FEB454-3883-4E08-8233-3FA1E3D54D97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457029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02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02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02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02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029" algn="ctr" defTabSz="45702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059" algn="ctr" defTabSz="45702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090" algn="ctr" defTabSz="45702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120" algn="ctr" defTabSz="45702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772" indent="-342772" algn="l" defTabSz="457029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674" indent="-285645" algn="l" defTabSz="457029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2576" indent="-228515" algn="l" defTabSz="457029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599605" indent="-228515" algn="l" defTabSz="457029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6637" indent="-228515" algn="l" defTabSz="457029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3666" indent="-228515" algn="l" defTabSz="45702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0696" indent="-228515" algn="l" defTabSz="45702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7728" indent="-228515" algn="l" defTabSz="45702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4757" indent="-228515" algn="l" defTabSz="45702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02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29" algn="l" defTabSz="45702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059" algn="l" defTabSz="45702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090" algn="l" defTabSz="45702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120" algn="l" defTabSz="45702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151" algn="l" defTabSz="45702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181" algn="l" defTabSz="45702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211" algn="l" defTabSz="45702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241" algn="l" defTabSz="45702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2" name="Picture 1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897813" y="0"/>
            <a:ext cx="1123950" cy="1041400"/>
          </a:xfrm>
          <a:prstGeom prst="rect">
            <a:avLst/>
          </a:prstGeom>
          <a:noFill/>
          <a:ln>
            <a:noFill/>
          </a:ln>
        </p:spPr>
      </p:pic>
      <p:sp>
        <p:nvSpPr>
          <p:cNvPr id="104857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9275" y="-50800"/>
            <a:ext cx="8040688" cy="1493838"/>
          </a:xfrm>
          <a:prstGeom prst="rect">
            <a:avLst/>
          </a:prstGeom>
          <a:noFill/>
          <a:ln>
            <a:noFill/>
          </a:ln>
        </p:spPr>
        <p:txBody>
          <a:bodyPr vert="horz" wrap="square" lIns="89966" tIns="46782" rIns="89966" bIns="46782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fr-FR"/>
              <a:t>Cliquez pour éditer le format du texte-titre</a:t>
            </a:r>
          </a:p>
        </p:txBody>
      </p:sp>
      <p:sp>
        <p:nvSpPr>
          <p:cNvPr id="104857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9275" y="1600203"/>
            <a:ext cx="8040688" cy="4341813"/>
          </a:xfrm>
          <a:prstGeom prst="rect">
            <a:avLst/>
          </a:prstGeom>
          <a:noFill/>
          <a:ln>
            <a:noFill/>
          </a:ln>
        </p:spPr>
        <p:txBody>
          <a:bodyPr vert="horz" wrap="square" lIns="89966" tIns="46782" rIns="89966" bIns="467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fr-FR"/>
              <a:t>Cliquez pour éditer le format du plan de texte</a:t>
            </a:r>
          </a:p>
          <a:p>
            <a:pPr lvl="1"/>
            <a:r>
              <a:rPr lang="en-GB" altLang="fr-FR"/>
              <a:t>Second niveau de plan</a:t>
            </a:r>
          </a:p>
          <a:p>
            <a:pPr lvl="2"/>
            <a:r>
              <a:rPr lang="en-GB" altLang="fr-FR"/>
              <a:t>Troisième niveau de plan</a:t>
            </a:r>
          </a:p>
          <a:p>
            <a:pPr lvl="3"/>
            <a:r>
              <a:rPr lang="en-GB" altLang="fr-FR"/>
              <a:t>Quatrième niveau de plan</a:t>
            </a:r>
          </a:p>
          <a:p>
            <a:pPr lvl="4"/>
            <a:r>
              <a:rPr lang="en-GB" altLang="fr-FR"/>
              <a:t>Cinquième niveau de plan</a:t>
            </a:r>
          </a:p>
          <a:p>
            <a:pPr lvl="4"/>
            <a:r>
              <a:rPr lang="en-GB" altLang="fr-FR"/>
              <a:t>Sixième niveau de plan</a:t>
            </a:r>
          </a:p>
          <a:p>
            <a:pPr lvl="4"/>
            <a:r>
              <a:rPr lang="en-GB" altLang="fr-FR"/>
              <a:t>Septième niveau de plan</a:t>
            </a:r>
          </a:p>
          <a:p>
            <a:pPr lvl="4"/>
            <a:r>
              <a:rPr lang="en-GB" altLang="fr-FR"/>
              <a:t>Huitième niveau de plan</a:t>
            </a:r>
          </a:p>
          <a:p>
            <a:pPr lvl="4"/>
            <a:r>
              <a:rPr lang="en-GB" altLang="fr-FR"/>
              <a:t>Neuvième niveau de plan</a:t>
            </a:r>
          </a:p>
        </p:txBody>
      </p:sp>
      <p:sp>
        <p:nvSpPr>
          <p:cNvPr id="1048578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5629275" y="6275388"/>
            <a:ext cx="2132013" cy="3635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966" tIns="46782" rIns="89966" bIns="46782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SzPct val="100000"/>
              <a:tabLst>
                <a:tab pos="723631" algn="l"/>
                <a:tab pos="1447262" algn="l"/>
              </a:tabLst>
              <a:defRPr sz="1200">
                <a:solidFill>
                  <a:srgbClr val="FFFFFF"/>
                </a:solidFill>
                <a:latin typeface="News Gothic MT" charset="0"/>
                <a:ea typeface="ＭＳ Ｐゴシック" charset="0"/>
                <a:cs typeface="ＭＳ Ｐゴシック" charset="0"/>
              </a:defRPr>
            </a:lvl1pPr>
          </a:lstStyle>
          <a:p>
            <a:endParaRPr lang="fr-FR"/>
          </a:p>
        </p:txBody>
      </p:sp>
      <p:sp>
        <p:nvSpPr>
          <p:cNvPr id="1048579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265113" y="6229350"/>
            <a:ext cx="48387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966" tIns="46782" rIns="89966" bIns="46782" numCol="1" anchor="ctr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defRPr sz="1200">
                <a:solidFill>
                  <a:srgbClr val="FFFFFF"/>
                </a:solidFill>
                <a:latin typeface="News Gothic MT" charset="0"/>
              </a:defRPr>
            </a:lvl1pPr>
          </a:lstStyle>
          <a:p>
            <a:r>
              <a:rPr lang="en-US" altLang="fr-FR"/>
              <a:t>Synthèse réalisée par la  SPILF</a:t>
            </a:r>
          </a:p>
          <a:p>
            <a:endParaRPr lang="en-US" altLang="fr-FR"/>
          </a:p>
        </p:txBody>
      </p:sp>
      <p:sp>
        <p:nvSpPr>
          <p:cNvPr id="1048580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7897813" y="6137275"/>
            <a:ext cx="989012" cy="6413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966" tIns="46782" rIns="89966" bIns="46782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SzPct val="100000"/>
              <a:defRPr sz="3600">
                <a:solidFill>
                  <a:srgbClr val="FFFFFF"/>
                </a:solidFill>
                <a:latin typeface="News Gothic MT" charset="0"/>
              </a:defRPr>
            </a:lvl1pPr>
          </a:lstStyle>
          <a:p>
            <a:fld id="{AF14A139-FD86-42D5-8258-D29AE5B54D03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hf sldNum="0" hdr="0" dt="0"/>
  <p:txStyles>
    <p:titleStyle>
      <a:lvl1pPr algn="ctr" defTabSz="449096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600">
          <a:solidFill>
            <a:srgbClr val="2C7C9F"/>
          </a:solidFill>
          <a:latin typeface="+mj-lt"/>
          <a:ea typeface="ＭＳ Ｐゴシック" pitchFamily="34" charset="-128"/>
          <a:cs typeface="ＭＳ Ｐゴシック" charset="0"/>
        </a:defRPr>
      </a:lvl1pPr>
      <a:lvl2pPr algn="ctr" defTabSz="449096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2pPr>
      <a:lvl3pPr algn="ctr" defTabSz="449096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3pPr>
      <a:lvl4pPr algn="ctr" defTabSz="449096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4pPr>
      <a:lvl5pPr algn="ctr" defTabSz="449096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5pPr>
      <a:lvl6pPr marL="2513666" indent="-228515" algn="ctr" defTabSz="449096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6pPr>
      <a:lvl7pPr marL="2970696" indent="-228515" algn="ctr" defTabSz="449096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7pPr>
      <a:lvl8pPr marL="3427728" indent="-228515" algn="ctr" defTabSz="449096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8pPr>
      <a:lvl9pPr marL="3884757" indent="-228515" algn="ctr" defTabSz="449096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9pPr>
    </p:titleStyle>
    <p:bodyStyle>
      <a:lvl1pPr marL="342772" indent="-342772" algn="l" defTabSz="449096" rtl="0" eaLnBrk="0" fontAlgn="base" hangingPunct="0">
        <a:spcBef>
          <a:spcPts val="20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400">
          <a:solidFill>
            <a:srgbClr val="595959"/>
          </a:solidFill>
          <a:latin typeface="+mn-lt"/>
          <a:ea typeface="ＭＳ Ｐゴシック" pitchFamily="34" charset="-128"/>
          <a:cs typeface="ＭＳ Ｐゴシック" charset="0"/>
        </a:defRPr>
      </a:lvl1pPr>
      <a:lvl2pPr marL="742674" indent="-285645" algn="l" defTabSz="449096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200">
          <a:solidFill>
            <a:srgbClr val="595959"/>
          </a:solidFill>
          <a:latin typeface="+mn-lt"/>
          <a:ea typeface="ＭＳ Ｐゴシック" pitchFamily="34" charset="-128"/>
        </a:defRPr>
      </a:lvl2pPr>
      <a:lvl3pPr marL="1142576" indent="-228515" algn="l" defTabSz="449096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000">
          <a:solidFill>
            <a:srgbClr val="595959"/>
          </a:solidFill>
          <a:latin typeface="+mn-lt"/>
          <a:ea typeface="ＭＳ Ｐゴシック" pitchFamily="34" charset="-128"/>
        </a:defRPr>
      </a:lvl3pPr>
      <a:lvl4pPr marL="1599605" indent="-228515" algn="l" defTabSz="449096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000">
          <a:solidFill>
            <a:srgbClr val="595959"/>
          </a:solidFill>
          <a:latin typeface="+mn-lt"/>
          <a:ea typeface="ＭＳ Ｐゴシック" pitchFamily="34" charset="-128"/>
        </a:defRPr>
      </a:lvl4pPr>
      <a:lvl5pPr marL="2056637" indent="-228515" algn="l" defTabSz="449096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595959"/>
          </a:solidFill>
          <a:latin typeface="+mn-lt"/>
          <a:ea typeface="ＭＳ Ｐゴシック" pitchFamily="34" charset="-128"/>
        </a:defRPr>
      </a:lvl5pPr>
      <a:lvl6pPr marL="2513666" indent="-228515" algn="l" defTabSz="449096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6pPr>
      <a:lvl7pPr marL="2970696" indent="-228515" algn="l" defTabSz="449096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7pPr>
      <a:lvl8pPr marL="3427728" indent="-228515" algn="l" defTabSz="449096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8pPr>
      <a:lvl9pPr marL="3884757" indent="-228515" algn="l" defTabSz="449096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9pPr>
    </p:bodyStyle>
    <p:otherStyle>
      <a:defPPr>
        <a:defRPr lang="ru-RU"/>
      </a:defPPr>
      <a:lvl1pPr marL="0" algn="l" defTabSz="91405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29" algn="l" defTabSz="91405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059" algn="l" defTabSz="91405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090" algn="l" defTabSz="91405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120" algn="l" defTabSz="91405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151" algn="l" defTabSz="91405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181" algn="l" defTabSz="91405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211" algn="l" defTabSz="91405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241" algn="l" defTabSz="91405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ciencedirect.com/science/article/abs/pii/S1878776220300698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75F0DB70-63D2-304D-9E13-8697EA6186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5536" y="2236787"/>
            <a:ext cx="8350696" cy="1470025"/>
          </a:xfrm>
        </p:spPr>
        <p:txBody>
          <a:bodyPr/>
          <a:lstStyle/>
          <a:p>
            <a:r>
              <a:rPr lang="fr-FR" b="1" dirty="0">
                <a:solidFill>
                  <a:schemeClr val="tx1"/>
                </a:solidFill>
              </a:rPr>
              <a:t>Infections urinaires et sclérose en plaques</a:t>
            </a:r>
          </a:p>
        </p:txBody>
      </p:sp>
      <p:sp>
        <p:nvSpPr>
          <p:cNvPr id="5" name="Sous-titre 4">
            <a:extLst>
              <a:ext uri="{FF2B5EF4-FFF2-40B4-BE49-F238E27FC236}">
                <a16:creationId xmlns:a16="http://schemas.microsoft.com/office/drawing/2014/main" id="{7FC523B8-1690-D74C-9AAE-1E206475A2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03648" y="4005064"/>
            <a:ext cx="6296744" cy="694928"/>
          </a:xfrm>
        </p:spPr>
        <p:txBody>
          <a:bodyPr/>
          <a:lstStyle/>
          <a:p>
            <a:r>
              <a:rPr lang="fr-FR" sz="1600" dirty="0"/>
              <a:t>Recommandations de la Société Francophone de la Sclérose en Plaques - Septembre 2020 </a:t>
            </a:r>
            <a:r>
              <a:rPr lang="fr-FR" sz="1600" dirty="0" err="1"/>
              <a:t>endorsées</a:t>
            </a:r>
            <a:r>
              <a:rPr lang="fr-FR" sz="1600" dirty="0"/>
              <a:t> par la SPILF</a:t>
            </a:r>
          </a:p>
          <a:p>
            <a:endParaRPr lang="fr-FR" sz="1600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22A749C-640A-B34D-BBD6-6C3E660630D9}"/>
              </a:ext>
            </a:extLst>
          </p:cNvPr>
          <p:cNvSpPr txBox="1"/>
          <p:nvPr/>
        </p:nvSpPr>
        <p:spPr>
          <a:xfrm>
            <a:off x="120902" y="6309320"/>
            <a:ext cx="89050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Diaporama réalisé par le groupe Recommandations de la SPILF le 18 novembre 2020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1" y="443584"/>
            <a:ext cx="2875696" cy="321119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5848B091-6E23-D84A-8725-F91C22D4D0CD}"/>
              </a:ext>
            </a:extLst>
          </p:cNvPr>
          <p:cNvSpPr/>
          <p:nvPr/>
        </p:nvSpPr>
        <p:spPr>
          <a:xfrm>
            <a:off x="1259632" y="4624898"/>
            <a:ext cx="720080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600" i="1" dirty="0">
                <a:solidFill>
                  <a:schemeClr val="accent4">
                    <a:lumMod val="50000"/>
                    <a:lumOff val="50000"/>
                  </a:schemeClr>
                </a:solidFill>
                <a:latin typeface="+mj-lt"/>
                <a:hlinkClick r:id="rId3"/>
              </a:rPr>
              <a:t>https://www.sciencedirect.com/science/article/abs/pii/S1878776220300698</a:t>
            </a:r>
            <a:endParaRPr lang="fr-FR" sz="1600" i="1" dirty="0">
              <a:solidFill>
                <a:schemeClr val="accent4">
                  <a:lumMod val="50000"/>
                  <a:lumOff val="50000"/>
                </a:schemeClr>
              </a:solidFill>
              <a:latin typeface="+mj-lt"/>
            </a:endParaRPr>
          </a:p>
          <a:p>
            <a:r>
              <a:rPr lang="fr-FR" sz="1400" i="1" dirty="0">
                <a:solidFill>
                  <a:schemeClr val="accent4">
                    <a:lumMod val="50000"/>
                    <a:lumOff val="50000"/>
                  </a:schemeClr>
                </a:solidFill>
                <a:latin typeface="+mj-lt"/>
              </a:rPr>
              <a:t>Téléchargement de l’application SFSEP disponible sur App et Google store</a:t>
            </a:r>
          </a:p>
        </p:txBody>
      </p:sp>
      <p:grpSp>
        <p:nvGrpSpPr>
          <p:cNvPr id="11" name="Groupe 10">
            <a:extLst>
              <a:ext uri="{FF2B5EF4-FFF2-40B4-BE49-F238E27FC236}">
                <a16:creationId xmlns:a16="http://schemas.microsoft.com/office/drawing/2014/main" id="{C5771F6B-4548-482A-108F-5B4684D602A8}"/>
              </a:ext>
            </a:extLst>
          </p:cNvPr>
          <p:cNvGrpSpPr/>
          <p:nvPr/>
        </p:nvGrpSpPr>
        <p:grpSpPr>
          <a:xfrm>
            <a:off x="0" y="-1"/>
            <a:ext cx="9144000" cy="1205713"/>
            <a:chOff x="0" y="-1"/>
            <a:chExt cx="9144000" cy="1205713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B222D7D1-9775-D546-CB22-A2D88C8F5A17}"/>
                </a:ext>
              </a:extLst>
            </p:cNvPr>
            <p:cNvSpPr/>
            <p:nvPr userDrawn="1"/>
          </p:nvSpPr>
          <p:spPr>
            <a:xfrm>
              <a:off x="7601594" y="-1"/>
              <a:ext cx="1542406" cy="1205713"/>
            </a:xfrm>
            <a:prstGeom prst="rect">
              <a:avLst/>
            </a:prstGeom>
            <a:solidFill>
              <a:srgbClr val="FAFEFF"/>
            </a:solidFill>
            <a:ln w="127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ews Gothic MT"/>
                <a:ea typeface="+mn-ea"/>
                <a:cs typeface="+mn-cs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9F31B57A-6F69-96CF-606A-72E495DB80AB}"/>
                </a:ext>
              </a:extLst>
            </p:cNvPr>
            <p:cNvSpPr/>
            <p:nvPr userDrawn="1"/>
          </p:nvSpPr>
          <p:spPr>
            <a:xfrm>
              <a:off x="0" y="0"/>
              <a:ext cx="9144000" cy="275129"/>
            </a:xfrm>
            <a:prstGeom prst="rect">
              <a:avLst/>
            </a:prstGeom>
            <a:solidFill>
              <a:srgbClr val="C00000"/>
            </a:solidFill>
            <a:ln w="12700" cap="flat" cmpd="sng" algn="ctr">
              <a:noFill/>
              <a:prstDash val="solid"/>
            </a:ln>
            <a:effectLst>
              <a:outerShdw blurRad="63500" dist="25400" dir="5400000" sx="101000" sy="101000" rotWithShape="0">
                <a:srgbClr val="000000">
                  <a:alpha val="40000"/>
                </a:srgbClr>
              </a:outerShdw>
            </a:effectLst>
          </p:spPr>
          <p:txBody>
            <a:bodyPr rtlCol="0" anchor="ctr"/>
            <a:lstStyle/>
            <a:p>
              <a:pPr marL="21600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News Gothic MT (Corps)"/>
                  <a:ea typeface="+mn-ea"/>
                  <a:cs typeface="+mn-cs"/>
                </a:rPr>
                <a:t>Document </a:t>
              </a:r>
              <a:r>
                <a:rPr kumimoji="0" lang="fr-FR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News Gothic MT (Corps)"/>
                  <a:ea typeface="Aptos" panose="020B0004020202020204" pitchFamily="34" charset="0"/>
                  <a:cs typeface="Aptos" panose="020B0004020202020204" pitchFamily="34" charset="0"/>
                </a:rPr>
                <a:t>potentiellement </a:t>
              </a:r>
              <a:r>
                <a:rPr kumimoji="0" lang="fr-FR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News Gothic MT (Corps)"/>
                  <a:ea typeface="+mn-ea"/>
                  <a:cs typeface="+mn-cs"/>
                </a:rPr>
                <a:t>obsolète. </a:t>
              </a:r>
              <a:r>
                <a:rPr kumimoji="0" lang="fr-FR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News Gothic MT (Corps)"/>
                  <a:ea typeface="Aptos" panose="020B0004020202020204" pitchFamily="34" charset="0"/>
                  <a:cs typeface="Aptos" panose="020B0004020202020204" pitchFamily="34" charset="0"/>
                </a:rPr>
                <a:t>Consultez l'application smartphone pour la dernière mise à jour</a:t>
              </a:r>
              <a:r>
                <a:rPr kumimoji="0" lang="fr-FR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News Gothic MT (Corps)"/>
                  <a:ea typeface="+mn-ea"/>
                  <a:cs typeface="+mn-cs"/>
                </a:rPr>
                <a:t>.</a:t>
              </a:r>
            </a:p>
          </p:txBody>
        </p:sp>
        <p:pic>
          <p:nvPicPr>
            <p:cNvPr id="14" name="Image 13">
              <a:extLst>
                <a:ext uri="{FF2B5EF4-FFF2-40B4-BE49-F238E27FC236}">
                  <a16:creationId xmlns:a16="http://schemas.microsoft.com/office/drawing/2014/main" id="{E5B53FE4-1940-D8C9-C434-CF36D3A0AB2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62643" y="64734"/>
              <a:ext cx="1076241" cy="1076241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 descr="SPIL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8600" y="51219"/>
            <a:ext cx="925512" cy="85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B7A0723-4519-FA4F-A7FD-FB7B942DC0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3" y="1484784"/>
            <a:ext cx="8964487" cy="5651903"/>
          </a:xfrm>
        </p:spPr>
        <p:txBody>
          <a:bodyPr>
            <a:normAutofit/>
          </a:bodyPr>
          <a:lstStyle/>
          <a:p>
            <a:pPr lvl="0"/>
            <a:r>
              <a:rPr lang="fr-FR" dirty="0"/>
              <a:t>	</a:t>
            </a:r>
            <a:r>
              <a:rPr lang="fr-FR" sz="2000" dirty="0"/>
              <a:t>Troubles vésico-sphinctériens chez 50-90% des patients avec un délai d’apparition ~ 6 ans. </a:t>
            </a:r>
          </a:p>
          <a:p>
            <a:pPr lvl="0"/>
            <a:r>
              <a:rPr lang="fr-FR" sz="2000" dirty="0"/>
              <a:t>Complications urologiques les plus fréquentes : IU </a:t>
            </a:r>
          </a:p>
          <a:p>
            <a:pPr marL="0" lvl="0" indent="0">
              <a:spcBef>
                <a:spcPts val="600"/>
              </a:spcBef>
              <a:buNone/>
            </a:pPr>
            <a:r>
              <a:rPr lang="fr-FR" sz="2000" dirty="0"/>
              <a:t>		</a:t>
            </a:r>
            <a:r>
              <a:rPr lang="fr-FR" sz="1800" dirty="0"/>
              <a:t>- </a:t>
            </a:r>
            <a:r>
              <a:rPr lang="fr-FR" sz="1600" dirty="0"/>
              <a:t>30% cystites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fr-FR" sz="1600" dirty="0"/>
              <a:t>		- 8% de pyélonéphrites et infections urinaires masculines fébriles.</a:t>
            </a:r>
          </a:p>
          <a:p>
            <a:pPr lvl="0"/>
            <a:r>
              <a:rPr lang="fr-FR" sz="2000" dirty="0"/>
              <a:t>Facteurs de risque spécifiques d’IU :</a:t>
            </a:r>
          </a:p>
          <a:p>
            <a:pPr marL="396000" lvl="1" indent="0">
              <a:buNone/>
            </a:pPr>
            <a:r>
              <a:rPr lang="fr-FR" sz="1800" dirty="0"/>
              <a:t>	</a:t>
            </a:r>
            <a:r>
              <a:rPr lang="fr-FR" sz="1600" dirty="0"/>
              <a:t>	- troubles de la vidange urinaire (résidu post-mictionnel &gt; 120cc),</a:t>
            </a:r>
          </a:p>
          <a:p>
            <a:pPr marL="396000" lvl="1" indent="0">
              <a:buNone/>
            </a:pPr>
            <a:r>
              <a:rPr lang="fr-FR" sz="1600" dirty="0"/>
              <a:t>	        - pressions de remplissage vésical élevées,</a:t>
            </a:r>
          </a:p>
          <a:p>
            <a:pPr marL="396000" lvl="1" indent="0">
              <a:buNone/>
            </a:pPr>
            <a:r>
              <a:rPr lang="fr-FR" sz="1600" dirty="0"/>
              <a:t>		- durée de maladie &gt; 15 ans,</a:t>
            </a:r>
          </a:p>
          <a:p>
            <a:pPr marL="396000" lvl="1" indent="0">
              <a:buNone/>
            </a:pPr>
            <a:r>
              <a:rPr lang="fr-FR" sz="1600" dirty="0"/>
              <a:t>		- </a:t>
            </a:r>
            <a:r>
              <a:rPr lang="fr-FR" sz="1600" dirty="0" err="1"/>
              <a:t>Expanded</a:t>
            </a:r>
            <a:r>
              <a:rPr lang="fr-FR" sz="1600" dirty="0"/>
              <a:t> </a:t>
            </a:r>
            <a:r>
              <a:rPr lang="fr-FR" sz="1600" dirty="0" err="1"/>
              <a:t>Disability</a:t>
            </a:r>
            <a:r>
              <a:rPr lang="fr-FR" sz="1600" dirty="0"/>
              <a:t> </a:t>
            </a:r>
            <a:r>
              <a:rPr lang="fr-FR" sz="1600" dirty="0" err="1"/>
              <a:t>Status</a:t>
            </a:r>
            <a:r>
              <a:rPr lang="fr-FR" sz="1600" dirty="0"/>
              <a:t> </a:t>
            </a:r>
            <a:r>
              <a:rPr lang="fr-FR" sz="1600" dirty="0" err="1"/>
              <a:t>Scale</a:t>
            </a:r>
            <a:r>
              <a:rPr lang="fr-FR" sz="1600" dirty="0"/>
              <a:t> (EDSS) élevé,</a:t>
            </a:r>
          </a:p>
          <a:p>
            <a:pPr marL="396000" lvl="1" indent="0">
              <a:buNone/>
            </a:pPr>
            <a:r>
              <a:rPr lang="fr-FR" sz="1600" dirty="0"/>
              <a:t>		- antécédent de lithiases urinaires,</a:t>
            </a:r>
          </a:p>
          <a:p>
            <a:pPr marL="396000" lvl="1" indent="0">
              <a:buNone/>
            </a:pPr>
            <a:r>
              <a:rPr lang="fr-FR" sz="1600" dirty="0"/>
              <a:t>		- antécédent de sondage vésical à demeure.</a:t>
            </a:r>
          </a:p>
          <a:p>
            <a:pPr marL="0" indent="0">
              <a:buNone/>
            </a:pPr>
            <a:r>
              <a:rPr lang="fr-FR" dirty="0"/>
              <a:t>		</a:t>
            </a:r>
          </a:p>
        </p:txBody>
      </p:sp>
      <p:sp>
        <p:nvSpPr>
          <p:cNvPr id="6" name="Titre 5">
            <a:extLst>
              <a:ext uri="{FF2B5EF4-FFF2-40B4-BE49-F238E27FC236}">
                <a16:creationId xmlns:a16="http://schemas.microsoft.com/office/drawing/2014/main" id="{E426F9F7-4F68-9244-9E9B-DFB64F1E08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0668" y="-69889"/>
            <a:ext cx="8040688" cy="936104"/>
          </a:xfrm>
        </p:spPr>
        <p:txBody>
          <a:bodyPr/>
          <a:lstStyle/>
          <a:p>
            <a:r>
              <a:rPr lang="fr-FR" sz="3200" b="1" dirty="0"/>
              <a:t>Epidémiologie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C4C8C081-5808-B147-8162-6E61F3C1529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89" y="0"/>
            <a:ext cx="3293275" cy="367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10471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 descr="SPIL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188642"/>
            <a:ext cx="925512" cy="85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B7A0723-4519-FA4F-A7FD-FB7B942DC0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3" y="1844278"/>
            <a:ext cx="8964487" cy="5651903"/>
          </a:xfrm>
        </p:spPr>
        <p:txBody>
          <a:bodyPr>
            <a:normAutofit/>
          </a:bodyPr>
          <a:lstStyle/>
          <a:p>
            <a:pPr lvl="0"/>
            <a:r>
              <a:rPr lang="fr-FR" sz="2000" dirty="0"/>
              <a:t>Les IU ne sont pas associées à un risque accru de survenue </a:t>
            </a:r>
          </a:p>
          <a:p>
            <a:pPr lvl="1"/>
            <a:r>
              <a:rPr lang="fr-FR" sz="1800" dirty="0"/>
              <a:t>d’une </a:t>
            </a:r>
            <a:r>
              <a:rPr lang="fr-FR" sz="1800" b="1" dirty="0"/>
              <a:t>poussée</a:t>
            </a:r>
            <a:r>
              <a:rPr lang="fr-FR" sz="1800" dirty="0"/>
              <a:t> de SEP</a:t>
            </a:r>
          </a:p>
          <a:p>
            <a:pPr lvl="1"/>
            <a:r>
              <a:rPr lang="fr-FR" sz="1800" dirty="0"/>
              <a:t>d’une </a:t>
            </a:r>
            <a:r>
              <a:rPr lang="fr-FR" sz="1800" b="1" dirty="0"/>
              <a:t>aggravation prolongée </a:t>
            </a:r>
            <a:r>
              <a:rPr lang="fr-FR" sz="1800" dirty="0"/>
              <a:t>de l’incapacité.</a:t>
            </a:r>
          </a:p>
          <a:p>
            <a:pPr marL="457029" lvl="1" indent="0">
              <a:buNone/>
            </a:pPr>
            <a:endParaRPr lang="fr-FR" sz="1800" dirty="0"/>
          </a:p>
          <a:p>
            <a:pPr lvl="0"/>
            <a:r>
              <a:rPr lang="fr-FR" sz="2000" dirty="0"/>
              <a:t>Les </a:t>
            </a:r>
            <a:r>
              <a:rPr lang="fr-FR" sz="2000" u="sng" dirty="0"/>
              <a:t>IU non fébriles</a:t>
            </a:r>
            <a:r>
              <a:rPr lang="fr-FR" sz="2000" dirty="0"/>
              <a:t> ne sont pas associées à un risque accru de survenue d’une </a:t>
            </a:r>
            <a:r>
              <a:rPr lang="fr-FR" sz="2000" b="1" dirty="0"/>
              <a:t>aggravation transitoire</a:t>
            </a:r>
            <a:r>
              <a:rPr lang="fr-FR" sz="2000" dirty="0"/>
              <a:t> de l’incapacité. </a:t>
            </a:r>
          </a:p>
          <a:p>
            <a:pPr marL="0" lvl="0" indent="0">
              <a:buNone/>
            </a:pPr>
            <a:endParaRPr lang="fr-FR" sz="1800" dirty="0"/>
          </a:p>
          <a:p>
            <a:pPr lvl="0"/>
            <a:r>
              <a:rPr lang="fr-FR" sz="2000" dirty="0"/>
              <a:t>Les </a:t>
            </a:r>
            <a:r>
              <a:rPr lang="fr-FR" sz="2000" u="sng" dirty="0"/>
              <a:t>IU fébriles </a:t>
            </a:r>
            <a:r>
              <a:rPr lang="fr-FR" sz="2000" dirty="0"/>
              <a:t>sont associées à un risque accru </a:t>
            </a:r>
            <a:r>
              <a:rPr lang="fr-FR" sz="2000" b="1" dirty="0"/>
              <a:t>d’aggravation transitoire</a:t>
            </a:r>
            <a:r>
              <a:rPr lang="fr-FR" sz="2000" dirty="0"/>
              <a:t> de l’incapacité.</a:t>
            </a:r>
          </a:p>
          <a:p>
            <a:pPr marL="0" indent="0">
              <a:buNone/>
            </a:pPr>
            <a:r>
              <a:rPr lang="fr-FR" dirty="0"/>
              <a:t>		</a:t>
            </a:r>
          </a:p>
        </p:txBody>
      </p:sp>
      <p:sp>
        <p:nvSpPr>
          <p:cNvPr id="6" name="Titre 5">
            <a:extLst>
              <a:ext uri="{FF2B5EF4-FFF2-40B4-BE49-F238E27FC236}">
                <a16:creationId xmlns:a16="http://schemas.microsoft.com/office/drawing/2014/main" id="{E426F9F7-4F68-9244-9E9B-DFB64F1E08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589" y="548408"/>
            <a:ext cx="8040688" cy="936104"/>
          </a:xfrm>
        </p:spPr>
        <p:txBody>
          <a:bodyPr/>
          <a:lstStyle/>
          <a:p>
            <a:r>
              <a:rPr lang="fr-FR" sz="2000" b="1" dirty="0"/>
              <a:t>Les IU sont-elles associées à un risque accru de déclenchement de poussée ou d’aggravation transitoire ou prolongée de l’incapacité ?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B7ADDDBB-1B57-F64A-92B3-09D4C8549C4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89" y="0"/>
            <a:ext cx="3293275" cy="367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39506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 descr="SPIL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188642"/>
            <a:ext cx="925512" cy="85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B7A0723-4519-FA4F-A7FD-FB7B942DC0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606" y="1412776"/>
            <a:ext cx="8964487" cy="5651903"/>
          </a:xfrm>
        </p:spPr>
        <p:txBody>
          <a:bodyPr>
            <a:normAutofit/>
          </a:bodyPr>
          <a:lstStyle/>
          <a:p>
            <a:pPr lvl="0"/>
            <a:r>
              <a:rPr lang="fr-FR" sz="2000" dirty="0"/>
              <a:t>Aucune augmentation du risque infectieux urinaire n’a été établie pour les molécules suivantes : </a:t>
            </a:r>
            <a:endParaRPr lang="fr-FR" sz="1800" dirty="0"/>
          </a:p>
          <a:p>
            <a:pPr marL="0" indent="0">
              <a:buNone/>
            </a:pPr>
            <a:r>
              <a:rPr lang="fr-FR" dirty="0"/>
              <a:t>		</a:t>
            </a:r>
          </a:p>
        </p:txBody>
      </p:sp>
      <p:sp>
        <p:nvSpPr>
          <p:cNvPr id="6" name="Titre 5">
            <a:extLst>
              <a:ext uri="{FF2B5EF4-FFF2-40B4-BE49-F238E27FC236}">
                <a16:creationId xmlns:a16="http://schemas.microsoft.com/office/drawing/2014/main" id="{E426F9F7-4F68-9244-9E9B-DFB64F1E08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589" y="295741"/>
            <a:ext cx="8040688" cy="936104"/>
          </a:xfrm>
        </p:spPr>
        <p:txBody>
          <a:bodyPr/>
          <a:lstStyle/>
          <a:p>
            <a:r>
              <a:rPr lang="fr-FR" sz="2000" b="1" dirty="0"/>
              <a:t>Le risque infectieux urinaire est-il accru par les traitements de la SEP ?</a:t>
            </a: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6323751"/>
              </p:ext>
            </p:extLst>
          </p:nvPr>
        </p:nvGraphicFramePr>
        <p:xfrm>
          <a:off x="611560" y="2276872"/>
          <a:ext cx="3096344" cy="365760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30963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00033">
                <a:tc>
                  <a:txBody>
                    <a:bodyPr/>
                    <a:lstStyle/>
                    <a:p>
                      <a:pPr marL="0" marR="0" lvl="0" indent="0" algn="l" defTabSz="9140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dirty="0">
                          <a:solidFill>
                            <a:schemeClr val="accent4">
                              <a:lumMod val="65000"/>
                              <a:lumOff val="35000"/>
                            </a:schemeClr>
                          </a:solidFill>
                        </a:rPr>
                        <a:t>Interféron bêta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0033">
                <a:tc>
                  <a:txBody>
                    <a:bodyPr/>
                    <a:lstStyle/>
                    <a:p>
                      <a:pPr marL="0" marR="0" lvl="0" indent="0" algn="l" defTabSz="9140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accent4">
                              <a:lumMod val="65000"/>
                              <a:lumOff val="35000"/>
                            </a:schemeClr>
                          </a:solidFill>
                        </a:rPr>
                        <a:t>Acétate de </a:t>
                      </a:r>
                      <a:r>
                        <a:rPr lang="fr-FR" sz="1400" dirty="0" err="1">
                          <a:solidFill>
                            <a:schemeClr val="accent4">
                              <a:lumMod val="65000"/>
                              <a:lumOff val="35000"/>
                            </a:schemeClr>
                          </a:solidFill>
                        </a:rPr>
                        <a:t>glatiramer</a:t>
                      </a:r>
                      <a:endParaRPr lang="fr-FR" sz="1400" dirty="0">
                        <a:solidFill>
                          <a:schemeClr val="accent4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0033">
                <a:tc>
                  <a:txBody>
                    <a:bodyPr/>
                    <a:lstStyle/>
                    <a:p>
                      <a:r>
                        <a:rPr lang="fr-FR" sz="1400" dirty="0" err="1">
                          <a:solidFill>
                            <a:schemeClr val="accent4">
                              <a:lumMod val="65000"/>
                              <a:lumOff val="35000"/>
                            </a:schemeClr>
                          </a:solidFill>
                        </a:rPr>
                        <a:t>Tériflunomide</a:t>
                      </a:r>
                      <a:endParaRPr lang="fr-FR" sz="1400" dirty="0">
                        <a:solidFill>
                          <a:schemeClr val="accent4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0033">
                <a:tc>
                  <a:txBody>
                    <a:bodyPr/>
                    <a:lstStyle/>
                    <a:p>
                      <a:r>
                        <a:rPr lang="fr-FR" sz="1400" dirty="0" err="1">
                          <a:solidFill>
                            <a:schemeClr val="accent4">
                              <a:lumMod val="65000"/>
                              <a:lumOff val="35000"/>
                            </a:schemeClr>
                          </a:solidFill>
                        </a:rPr>
                        <a:t>Diméthylfumarate</a:t>
                      </a:r>
                      <a:endParaRPr lang="fr-FR" sz="1400" dirty="0">
                        <a:solidFill>
                          <a:schemeClr val="accent4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0033">
                <a:tc>
                  <a:txBody>
                    <a:bodyPr/>
                    <a:lstStyle/>
                    <a:p>
                      <a:r>
                        <a:rPr lang="fr-FR" sz="1400" dirty="0" err="1">
                          <a:solidFill>
                            <a:schemeClr val="accent4">
                              <a:lumMod val="65000"/>
                              <a:lumOff val="35000"/>
                            </a:schemeClr>
                          </a:solidFill>
                        </a:rPr>
                        <a:t>Fingolimod</a:t>
                      </a:r>
                      <a:endParaRPr lang="fr-FR" sz="1400" dirty="0">
                        <a:solidFill>
                          <a:schemeClr val="accent4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0033">
                <a:tc>
                  <a:txBody>
                    <a:bodyPr/>
                    <a:lstStyle/>
                    <a:p>
                      <a:r>
                        <a:rPr lang="fr-FR" sz="1400" dirty="0" err="1">
                          <a:solidFill>
                            <a:schemeClr val="accent4">
                              <a:lumMod val="65000"/>
                              <a:lumOff val="35000"/>
                            </a:schemeClr>
                          </a:solidFill>
                        </a:rPr>
                        <a:t>Cladribine</a:t>
                      </a:r>
                      <a:endParaRPr lang="fr-FR" sz="1400" dirty="0">
                        <a:solidFill>
                          <a:schemeClr val="accent4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0033">
                <a:tc>
                  <a:txBody>
                    <a:bodyPr/>
                    <a:lstStyle/>
                    <a:p>
                      <a:r>
                        <a:rPr lang="fr-FR" sz="1400" dirty="0" err="1">
                          <a:solidFill>
                            <a:schemeClr val="accent4">
                              <a:lumMod val="65000"/>
                              <a:lumOff val="35000"/>
                            </a:schemeClr>
                          </a:solidFill>
                        </a:rPr>
                        <a:t>Natalizumab</a:t>
                      </a:r>
                      <a:endParaRPr lang="fr-FR" sz="1400" dirty="0">
                        <a:solidFill>
                          <a:schemeClr val="accent4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0033">
                <a:tc>
                  <a:txBody>
                    <a:bodyPr/>
                    <a:lstStyle/>
                    <a:p>
                      <a:r>
                        <a:rPr lang="fr-FR" sz="1400" dirty="0" err="1">
                          <a:solidFill>
                            <a:schemeClr val="accent4">
                              <a:lumMod val="65000"/>
                              <a:lumOff val="35000"/>
                            </a:schemeClr>
                          </a:solidFill>
                        </a:rPr>
                        <a:t>Mycophénolate</a:t>
                      </a:r>
                      <a:r>
                        <a:rPr lang="fr-FR" sz="1400" dirty="0">
                          <a:solidFill>
                            <a:schemeClr val="accent4">
                              <a:lumMod val="65000"/>
                              <a:lumOff val="35000"/>
                            </a:schemeClr>
                          </a:solidFill>
                        </a:rPr>
                        <a:t> </a:t>
                      </a:r>
                      <a:r>
                        <a:rPr lang="fr-FR" sz="1400" dirty="0" err="1">
                          <a:solidFill>
                            <a:schemeClr val="accent4">
                              <a:lumMod val="65000"/>
                              <a:lumOff val="35000"/>
                            </a:schemeClr>
                          </a:solidFill>
                        </a:rPr>
                        <a:t>mofétil</a:t>
                      </a:r>
                      <a:endParaRPr lang="fr-FR" sz="1400" dirty="0">
                        <a:solidFill>
                          <a:schemeClr val="accent4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0033">
                <a:tc>
                  <a:txBody>
                    <a:bodyPr/>
                    <a:lstStyle/>
                    <a:p>
                      <a:r>
                        <a:rPr lang="fr-FR" sz="1400" dirty="0" err="1">
                          <a:solidFill>
                            <a:schemeClr val="accent4">
                              <a:lumMod val="65000"/>
                              <a:lumOff val="35000"/>
                            </a:schemeClr>
                          </a:solidFill>
                        </a:rPr>
                        <a:t>Azathioprine</a:t>
                      </a:r>
                      <a:endParaRPr lang="fr-FR" sz="1400" dirty="0">
                        <a:solidFill>
                          <a:schemeClr val="accent4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0033"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chemeClr val="accent4">
                              <a:lumMod val="65000"/>
                              <a:lumOff val="35000"/>
                            </a:schemeClr>
                          </a:solidFill>
                        </a:rPr>
                        <a:t>Echanges plasmatiques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0033">
                <a:tc>
                  <a:txBody>
                    <a:bodyPr/>
                    <a:lstStyle/>
                    <a:p>
                      <a:r>
                        <a:rPr lang="fr-FR" sz="1400" dirty="0" err="1">
                          <a:solidFill>
                            <a:schemeClr val="accent4">
                              <a:lumMod val="65000"/>
                              <a:lumOff val="35000"/>
                            </a:schemeClr>
                          </a:solidFill>
                        </a:rPr>
                        <a:t>Méthylprednisolone</a:t>
                      </a:r>
                      <a:endParaRPr lang="fr-FR" sz="1400" dirty="0">
                        <a:solidFill>
                          <a:schemeClr val="accent4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0033">
                <a:tc>
                  <a:txBody>
                    <a:bodyPr/>
                    <a:lstStyle/>
                    <a:p>
                      <a:r>
                        <a:rPr lang="fr-FR" sz="1400" dirty="0" err="1">
                          <a:solidFill>
                            <a:schemeClr val="accent4">
                              <a:lumMod val="65000"/>
                              <a:lumOff val="35000"/>
                            </a:schemeClr>
                          </a:solidFill>
                        </a:rPr>
                        <a:t>Fampridine</a:t>
                      </a:r>
                      <a:endParaRPr lang="fr-FR" sz="1400" dirty="0">
                        <a:solidFill>
                          <a:schemeClr val="accent4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pic>
        <p:nvPicPr>
          <p:cNvPr id="7" name="Image 6">
            <a:extLst>
              <a:ext uri="{FF2B5EF4-FFF2-40B4-BE49-F238E27FC236}">
                <a16:creationId xmlns:a16="http://schemas.microsoft.com/office/drawing/2014/main" id="{2C972CFB-C3ED-9744-B73F-BC2F9DDCC20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89" y="0"/>
            <a:ext cx="3293275" cy="367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05621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 descr="SPIL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188642"/>
            <a:ext cx="925512" cy="85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B7A0723-4519-FA4F-A7FD-FB7B942DC0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606" y="1412776"/>
            <a:ext cx="8964487" cy="5651903"/>
          </a:xfrm>
        </p:spPr>
        <p:txBody>
          <a:bodyPr>
            <a:normAutofit/>
          </a:bodyPr>
          <a:lstStyle/>
          <a:p>
            <a:pPr lvl="0"/>
            <a:r>
              <a:rPr lang="fr-FR" dirty="0"/>
              <a:t>	</a:t>
            </a:r>
            <a:r>
              <a:rPr lang="fr-FR" sz="2000" dirty="0"/>
              <a:t>Une augmentation du risque infectieux urinaire a été identifié avec les molécules suivantes : </a:t>
            </a:r>
            <a:endParaRPr lang="fr-FR" sz="1800" dirty="0"/>
          </a:p>
          <a:p>
            <a:pPr marL="0" indent="0">
              <a:buNone/>
            </a:pPr>
            <a:r>
              <a:rPr lang="fr-FR" dirty="0"/>
              <a:t>		</a:t>
            </a:r>
          </a:p>
        </p:txBody>
      </p:sp>
      <p:sp>
        <p:nvSpPr>
          <p:cNvPr id="6" name="Titre 5">
            <a:extLst>
              <a:ext uri="{FF2B5EF4-FFF2-40B4-BE49-F238E27FC236}">
                <a16:creationId xmlns:a16="http://schemas.microsoft.com/office/drawing/2014/main" id="{E426F9F7-4F68-9244-9E9B-DFB64F1E08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606" y="296652"/>
            <a:ext cx="8040688" cy="936104"/>
          </a:xfrm>
        </p:spPr>
        <p:txBody>
          <a:bodyPr/>
          <a:lstStyle/>
          <a:p>
            <a:r>
              <a:rPr lang="fr-FR" sz="2000" b="1" dirty="0"/>
              <a:t>Le risque infectieux urinaire est-il accru par les traitements de la SEP ?</a:t>
            </a: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5880825"/>
              </p:ext>
            </p:extLst>
          </p:nvPr>
        </p:nvGraphicFramePr>
        <p:xfrm>
          <a:off x="971600" y="2708920"/>
          <a:ext cx="7056784" cy="204216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5922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644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0033">
                <a:tc>
                  <a:txBody>
                    <a:bodyPr/>
                    <a:lstStyle/>
                    <a:p>
                      <a:pPr marL="0" marR="0" lvl="0" indent="0" algn="l" defTabSz="9140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dirty="0">
                        <a:solidFill>
                          <a:schemeClr val="accent4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0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dirty="0">
                          <a:solidFill>
                            <a:schemeClr val="accent4">
                              <a:lumMod val="65000"/>
                              <a:lumOff val="35000"/>
                            </a:schemeClr>
                          </a:solidFill>
                        </a:rPr>
                        <a:t>Commentaires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0033">
                <a:tc>
                  <a:txBody>
                    <a:bodyPr/>
                    <a:lstStyle/>
                    <a:p>
                      <a:pPr marL="0" marR="0" lvl="0" indent="0" algn="l" defTabSz="9140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dirty="0" err="1">
                          <a:solidFill>
                            <a:schemeClr val="accent4">
                              <a:lumMod val="65000"/>
                              <a:lumOff val="35000"/>
                            </a:schemeClr>
                          </a:solidFill>
                        </a:rPr>
                        <a:t>Mitoxantrone</a:t>
                      </a:r>
                      <a:endParaRPr lang="fr-FR" sz="1400" b="0" dirty="0">
                        <a:solidFill>
                          <a:schemeClr val="accent4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0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dirty="0">
                          <a:solidFill>
                            <a:schemeClr val="accent4">
                              <a:lumMod val="65000"/>
                              <a:lumOff val="35000"/>
                            </a:schemeClr>
                          </a:solidFill>
                        </a:rPr>
                        <a:t>Etudes anciennes avec EDSS élevée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0033">
                <a:tc>
                  <a:txBody>
                    <a:bodyPr/>
                    <a:lstStyle/>
                    <a:p>
                      <a:pPr marL="0" marR="0" lvl="0" indent="0" algn="l" defTabSz="9140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err="1">
                          <a:solidFill>
                            <a:schemeClr val="accent4">
                              <a:lumMod val="65000"/>
                              <a:lumOff val="35000"/>
                            </a:schemeClr>
                          </a:solidFill>
                        </a:rPr>
                        <a:t>Alemtuzumab</a:t>
                      </a:r>
                      <a:endParaRPr lang="fr-FR" sz="1400" dirty="0">
                        <a:solidFill>
                          <a:schemeClr val="accent4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0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accent4">
                              <a:lumMod val="65000"/>
                              <a:lumOff val="35000"/>
                            </a:schemeClr>
                          </a:solidFill>
                        </a:rPr>
                        <a:t>Dans les 2 années qui suivent l’introduction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0033">
                <a:tc>
                  <a:txBody>
                    <a:bodyPr/>
                    <a:lstStyle/>
                    <a:p>
                      <a:r>
                        <a:rPr lang="fr-FR" sz="1400" dirty="0" err="1">
                          <a:solidFill>
                            <a:schemeClr val="accent4">
                              <a:lumMod val="65000"/>
                              <a:lumOff val="35000"/>
                            </a:schemeClr>
                          </a:solidFill>
                        </a:rPr>
                        <a:t>Ocrelizumab</a:t>
                      </a:r>
                      <a:endParaRPr lang="fr-FR" sz="1400" dirty="0">
                        <a:solidFill>
                          <a:schemeClr val="accent4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chemeClr val="accent4">
                              <a:lumMod val="65000"/>
                              <a:lumOff val="35000"/>
                            </a:schemeClr>
                          </a:solidFill>
                        </a:rPr>
                        <a:t>Si </a:t>
                      </a:r>
                      <a:r>
                        <a:rPr lang="fr-FR" sz="1400" dirty="0" err="1">
                          <a:solidFill>
                            <a:schemeClr val="accent4">
                              <a:lumMod val="65000"/>
                              <a:lumOff val="35000"/>
                            </a:schemeClr>
                          </a:solidFill>
                        </a:rPr>
                        <a:t>hypogammaglobulinémie</a:t>
                      </a:r>
                      <a:r>
                        <a:rPr lang="fr-FR" sz="1400" dirty="0">
                          <a:solidFill>
                            <a:schemeClr val="accent4">
                              <a:lumMod val="65000"/>
                              <a:lumOff val="35000"/>
                            </a:schemeClr>
                          </a:solidFill>
                        </a:rPr>
                        <a:t> associée par extension à l’effet de classe des anti-CD20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0033">
                <a:tc>
                  <a:txBody>
                    <a:bodyPr/>
                    <a:lstStyle/>
                    <a:p>
                      <a:r>
                        <a:rPr lang="fr-FR" sz="1400" dirty="0" err="1">
                          <a:solidFill>
                            <a:schemeClr val="accent4">
                              <a:lumMod val="65000"/>
                              <a:lumOff val="35000"/>
                            </a:schemeClr>
                          </a:solidFill>
                        </a:rPr>
                        <a:t>Cyclophosphamide</a:t>
                      </a:r>
                      <a:endParaRPr lang="fr-FR" sz="1400" dirty="0">
                        <a:solidFill>
                          <a:schemeClr val="accent4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chemeClr val="accent4">
                              <a:lumMod val="65000"/>
                              <a:lumOff val="35000"/>
                            </a:schemeClr>
                          </a:solidFill>
                        </a:rPr>
                        <a:t>Données très hétérogènes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0033">
                <a:tc>
                  <a:txBody>
                    <a:bodyPr/>
                    <a:lstStyle/>
                    <a:p>
                      <a:r>
                        <a:rPr lang="fr-FR" sz="1400" dirty="0" err="1">
                          <a:solidFill>
                            <a:schemeClr val="accent4">
                              <a:lumMod val="65000"/>
                              <a:lumOff val="35000"/>
                            </a:schemeClr>
                          </a:solidFill>
                        </a:rPr>
                        <a:t>Rituximab</a:t>
                      </a:r>
                      <a:endParaRPr lang="fr-FR" sz="1400" dirty="0">
                        <a:solidFill>
                          <a:schemeClr val="accent4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>
                        <a:solidFill>
                          <a:schemeClr val="accent4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7" name="Image 6">
            <a:extLst>
              <a:ext uri="{FF2B5EF4-FFF2-40B4-BE49-F238E27FC236}">
                <a16:creationId xmlns:a16="http://schemas.microsoft.com/office/drawing/2014/main" id="{048D62A6-2E99-0948-B3A2-BAE07AE72D3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89" y="0"/>
            <a:ext cx="3293275" cy="367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69588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 descr="SPIL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188642"/>
            <a:ext cx="925512" cy="85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B7A0723-4519-FA4F-A7FD-FB7B942DC0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489468"/>
            <a:ext cx="8496944" cy="5651903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fr-FR" sz="2000" dirty="0"/>
              <a:t>Il est recommandé de ne pas dépister ni traiter systématiquement une bactériurie asymptomatique (colonisation urinaire) à l’exception des situations recommandées dans la population générale : grossesse et chirurgie au contact de l’urine.</a:t>
            </a:r>
          </a:p>
          <a:p>
            <a:pPr lvl="0"/>
            <a:r>
              <a:rPr lang="fr-FR" sz="2000" dirty="0"/>
              <a:t>Il est recommandé de ne pas dépister ni traiter systématiquement une bactériurie asymptomatique (colonisation urinaire) avant un traitement immunosuppresseur. </a:t>
            </a:r>
          </a:p>
          <a:p>
            <a:pPr marL="0" lvl="0" indent="0">
              <a:buNone/>
            </a:pPr>
            <a:r>
              <a:rPr lang="fr-FR" sz="2000" dirty="0"/>
              <a:t>	Le traitement est à discuter au cas par cas en cas 	d’</a:t>
            </a:r>
            <a:r>
              <a:rPr lang="fr-FR" sz="2000" dirty="0" err="1"/>
              <a:t>hypogammaglobulinémie</a:t>
            </a:r>
            <a:r>
              <a:rPr lang="fr-FR" sz="2000" dirty="0"/>
              <a:t>.</a:t>
            </a:r>
          </a:p>
          <a:p>
            <a:pPr lvl="0"/>
            <a:r>
              <a:rPr lang="fr-FR" sz="2000" dirty="0"/>
              <a:t>Il est recommandé de dépister et traiter une bactériurie asymptomatique avant bilan urodynamique uniquement en présence de facteurs de risque connus d’IU :</a:t>
            </a:r>
          </a:p>
          <a:p>
            <a:pPr marL="0" lvl="0" indent="0">
              <a:spcBef>
                <a:spcPts val="600"/>
              </a:spcBef>
              <a:buNone/>
            </a:pPr>
            <a:r>
              <a:rPr lang="fr-FR" sz="2000" dirty="0"/>
              <a:t>	</a:t>
            </a:r>
            <a:r>
              <a:rPr lang="fr-FR" sz="1900" dirty="0"/>
              <a:t>- IU récidivantes</a:t>
            </a:r>
          </a:p>
          <a:p>
            <a:pPr marL="0" lvl="0" indent="0">
              <a:spcBef>
                <a:spcPts val="600"/>
              </a:spcBef>
              <a:buNone/>
            </a:pPr>
            <a:r>
              <a:rPr lang="fr-FR" sz="1900" dirty="0"/>
              <a:t>	- reflux vésico-urétéral</a:t>
            </a:r>
          </a:p>
          <a:p>
            <a:pPr marL="0" lvl="0" indent="0">
              <a:spcBef>
                <a:spcPts val="600"/>
              </a:spcBef>
              <a:buNone/>
            </a:pPr>
            <a:r>
              <a:rPr lang="fr-FR" sz="1900" dirty="0"/>
              <a:t>	- pression intra-</a:t>
            </a:r>
            <a:r>
              <a:rPr lang="fr-FR" sz="1900" dirty="0" err="1"/>
              <a:t>détrusorienne</a:t>
            </a:r>
            <a:r>
              <a:rPr lang="fr-FR" sz="1900" dirty="0"/>
              <a:t> &gt; 40cm d’eau.</a:t>
            </a:r>
          </a:p>
          <a:p>
            <a:pPr lvl="0">
              <a:buFontTx/>
              <a:buChar char="-"/>
            </a:pPr>
            <a:endParaRPr lang="fr-FR" sz="1800" dirty="0"/>
          </a:p>
          <a:p>
            <a:pPr marL="0" indent="0">
              <a:buNone/>
            </a:pPr>
            <a:r>
              <a:rPr lang="fr-FR" dirty="0"/>
              <a:t>		</a:t>
            </a:r>
          </a:p>
        </p:txBody>
      </p:sp>
      <p:sp>
        <p:nvSpPr>
          <p:cNvPr id="6" name="Titre 5">
            <a:extLst>
              <a:ext uri="{FF2B5EF4-FFF2-40B4-BE49-F238E27FC236}">
                <a16:creationId xmlns:a16="http://schemas.microsoft.com/office/drawing/2014/main" id="{E426F9F7-4F68-9244-9E9B-DFB64F1E08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649689"/>
            <a:ext cx="8040688" cy="648072"/>
          </a:xfrm>
        </p:spPr>
        <p:txBody>
          <a:bodyPr/>
          <a:lstStyle/>
          <a:p>
            <a:r>
              <a:rPr lang="fr-FR" sz="2400" b="1" dirty="0"/>
              <a:t>Faut-il traiter une bactériurie asymptomatique ?</a:t>
            </a:r>
            <a:br>
              <a:rPr lang="fr-FR" sz="2400" b="1" dirty="0"/>
            </a:br>
            <a:endParaRPr lang="fr-FR" sz="2400" b="1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E00AA057-28CC-0541-ADFD-3893E8ECBE5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89" y="0"/>
            <a:ext cx="3293275" cy="367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71679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 descr="SPIL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188642"/>
            <a:ext cx="925512" cy="85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B7A0723-4519-FA4F-A7FD-FB7B942DC0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606" y="1398202"/>
            <a:ext cx="8964487" cy="5651903"/>
          </a:xfrm>
        </p:spPr>
        <p:txBody>
          <a:bodyPr>
            <a:normAutofit lnSpcReduction="10000"/>
          </a:bodyPr>
          <a:lstStyle/>
          <a:p>
            <a:pPr lvl="0"/>
            <a:r>
              <a:rPr lang="fr-FR" dirty="0"/>
              <a:t>	</a:t>
            </a:r>
            <a:r>
              <a:rPr lang="fr-FR" sz="2000" dirty="0"/>
              <a:t>Il est recommandé de traiter un patient présentant des symptômes, en présence d’une vessie neurologique ou non et quel que soit le mode mictionnel (miction volontaire/sondage).</a:t>
            </a:r>
          </a:p>
          <a:p>
            <a:pPr lvl="0"/>
            <a:r>
              <a:rPr lang="fr-FR" sz="2000" dirty="0"/>
              <a:t> Le traitement des IU suivra les recommandations de la population 	générale.</a:t>
            </a:r>
          </a:p>
          <a:p>
            <a:pPr lvl="0"/>
            <a:r>
              <a:rPr lang="fr-FR" sz="2000" dirty="0"/>
              <a:t>Prévention des IU à répétition :</a:t>
            </a:r>
          </a:p>
          <a:p>
            <a:pPr marL="0" lvl="0" indent="0">
              <a:buNone/>
            </a:pPr>
            <a:r>
              <a:rPr lang="fr-FR" sz="2000" dirty="0"/>
              <a:t>	- Il est recommandé de proposer un bilan en neuro-urologie,</a:t>
            </a:r>
          </a:p>
          <a:p>
            <a:pPr marL="0" lvl="0" indent="0">
              <a:buNone/>
            </a:pPr>
            <a:r>
              <a:rPr lang="fr-FR" sz="2000" dirty="0"/>
              <a:t>	- Par analogie avec les blessés médullaires, un </a:t>
            </a:r>
            <a:r>
              <a:rPr lang="fr-FR" sz="2000" dirty="0" err="1"/>
              <a:t>antibiocycle</a:t>
            </a:r>
            <a:r>
              <a:rPr lang="fr-FR" sz="2000" dirty="0"/>
              <a:t> 	hebdomadaire alterné peut être discuté sur avis spécialisé, </a:t>
            </a:r>
          </a:p>
          <a:p>
            <a:pPr marL="0" lvl="0" indent="0">
              <a:buNone/>
            </a:pPr>
            <a:r>
              <a:rPr lang="fr-FR" sz="2000" dirty="0"/>
              <a:t>	- Le bénéfice des médecines alternatives complémentaires  	(acidification des urines, </a:t>
            </a:r>
            <a:r>
              <a:rPr lang="fr-FR" sz="2000" dirty="0" err="1"/>
              <a:t>cranberries</a:t>
            </a:r>
            <a:r>
              <a:rPr lang="fr-FR" sz="2000" dirty="0"/>
              <a:t>, </a:t>
            </a:r>
            <a:r>
              <a:rPr lang="fr-FR" sz="2000" dirty="0" err="1"/>
              <a:t>méthénamine</a:t>
            </a:r>
            <a:r>
              <a:rPr lang="fr-FR" sz="2000" dirty="0"/>
              <a:t>, D-mannose) n’a 	pas été établi,</a:t>
            </a:r>
          </a:p>
          <a:p>
            <a:pPr marL="0" lvl="0" indent="0">
              <a:buNone/>
            </a:pPr>
            <a:r>
              <a:rPr lang="fr-FR" sz="2000" dirty="0"/>
              <a:t>	</a:t>
            </a:r>
            <a:r>
              <a:rPr lang="fr-FR" dirty="0"/>
              <a:t>		</a:t>
            </a:r>
          </a:p>
        </p:txBody>
      </p:sp>
      <p:sp>
        <p:nvSpPr>
          <p:cNvPr id="6" name="Titre 5">
            <a:extLst>
              <a:ext uri="{FF2B5EF4-FFF2-40B4-BE49-F238E27FC236}">
                <a16:creationId xmlns:a16="http://schemas.microsoft.com/office/drawing/2014/main" id="{E426F9F7-4F68-9244-9E9B-DFB64F1E08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606" y="468093"/>
            <a:ext cx="8040688" cy="936104"/>
          </a:xfrm>
        </p:spPr>
        <p:txBody>
          <a:bodyPr/>
          <a:lstStyle/>
          <a:p>
            <a:r>
              <a:rPr lang="fr-FR" sz="2400" b="1" dirty="0"/>
              <a:t>Faut-il traiter une bactériurie symptomatique ?</a:t>
            </a:r>
            <a:br>
              <a:rPr lang="fr-FR" sz="2400" b="1" dirty="0"/>
            </a:br>
            <a:endParaRPr lang="fr-FR" sz="2400" b="1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76AE12C2-57FD-524C-B1B2-9128F5E485F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89" y="0"/>
            <a:ext cx="3293275" cy="367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648990"/>
      </p:ext>
    </p:extLst>
  </p:cSld>
  <p:clrMapOvr>
    <a:masterClrMapping/>
  </p:clrMapOvr>
</p:sld>
</file>

<file path=ppt/theme/theme1.xml><?xml version="1.0" encoding="utf-8"?>
<a:theme xmlns:a="http://schemas.openxmlformats.org/drawingml/2006/main" name="Conception personnalisé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2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News Gothic MT"/>
        <a:ea typeface="ＭＳ Ｐゴシック"/>
        <a:cs typeface=""/>
      </a:majorFont>
      <a:minorFont>
        <a:latin typeface="News Gothic MT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11019</TotalTime>
  <Words>618</Words>
  <Application>Microsoft Office PowerPoint</Application>
  <PresentationFormat>Affichage à l'écran (4:3)</PresentationFormat>
  <Paragraphs>74</Paragraphs>
  <Slides>7</Slides>
  <Notes>6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7</vt:i4>
      </vt:variant>
    </vt:vector>
  </HeadingPairs>
  <TitlesOfParts>
    <vt:vector size="14" baseType="lpstr">
      <vt:lpstr>Arial</vt:lpstr>
      <vt:lpstr>Calibri</vt:lpstr>
      <vt:lpstr>News Gothic MT</vt:lpstr>
      <vt:lpstr>News Gothic MT (Corps)</vt:lpstr>
      <vt:lpstr>Times New Roman</vt:lpstr>
      <vt:lpstr>Conception personnalisée</vt:lpstr>
      <vt:lpstr>2_Office Theme</vt:lpstr>
      <vt:lpstr>Infections urinaires et sclérose en plaques</vt:lpstr>
      <vt:lpstr>Epidémiologie</vt:lpstr>
      <vt:lpstr>Les IU sont-elles associées à un risque accru de déclenchement de poussée ou d’aggravation transitoire ou prolongée de l’incapacité ?</vt:lpstr>
      <vt:lpstr>Le risque infectieux urinaire est-il accru par les traitements de la SEP ?</vt:lpstr>
      <vt:lpstr>Le risque infectieux urinaire est-il accru par les traitements de la SEP ?</vt:lpstr>
      <vt:lpstr>Faut-il traiter une bactériurie asymptomatique ? </vt:lpstr>
      <vt:lpstr>Faut-il traiter une bactériurie symptomatique ?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ESCMID Guideline for the diagnosis and management of Candida Diseases 2012: Non neutropenic adult patients</dc:title>
  <dc:creator>Benoit Guery</dc:creator>
  <cp:lastModifiedBy>Delphine Page</cp:lastModifiedBy>
  <cp:revision>202</cp:revision>
  <dcterms:created xsi:type="dcterms:W3CDTF">2013-04-22T10:21:17Z</dcterms:created>
  <dcterms:modified xsi:type="dcterms:W3CDTF">2026-03-20T08:57:13Z</dcterms:modified>
</cp:coreProperties>
</file>